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 showSpecialPlsOnTitleSld="0">
  <p:sldMasterIdLst>
    <p:sldMasterId id="2147483657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6858000" cx="9144000"/>
  <p:notesSz cx="6858000" cy="9144000"/>
  <p:embeddedFontLst>
    <p:embeddedFont>
      <p:font typeface="Cabin"/>
      <p:regular r:id="rId21"/>
      <p:bold r:id="rId22"/>
      <p:italic r:id="rId23"/>
      <p:boldItalic r:id="rId24"/>
    </p:embeddedFont>
    <p:embeddedFont>
      <p:font typeface="Domine"/>
      <p:regular r:id="rId25"/>
      <p:bold r:id="rId26"/>
    </p:embeddedFont>
  </p:embeddedFontLst>
  <p:defaultTextStyle>
    <a:defPPr marR="0" rtl="0" algn="l">
      <a:lnSpc>
        <a:spcPct val="100000"/>
      </a:lnSpc>
      <a:spcBef>
        <a:spcPts val="0"/>
      </a:spcBef>
      <a:spcAft>
        <a:spcPts val="0"/>
      </a:spcAft>
    </a:defPPr>
    <a:lvl1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tableStyles.xml><?xml version="1.0" encoding="utf-8"?>
<a:tblStyleLst xmlns:a="http://schemas.openxmlformats.org/drawingml/2006/main" xmlns:r="http://schemas.openxmlformats.org/officeDocument/2006/relationships" def="{90651C3A-4460-11DB-9652-00E08161165F}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Cabin-bold.fntdata"/><Relationship Id="rId21" Type="http://schemas.openxmlformats.org/officeDocument/2006/relationships/font" Target="fonts/Cabin-regular.fntdata"/><Relationship Id="rId24" Type="http://schemas.openxmlformats.org/officeDocument/2006/relationships/font" Target="fonts/Cabin-boldItalic.fntdata"/><Relationship Id="rId23" Type="http://schemas.openxmlformats.org/officeDocument/2006/relationships/font" Target="fonts/Cabin-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Domine-bold.fntdata"/><Relationship Id="rId25" Type="http://schemas.openxmlformats.org/officeDocument/2006/relationships/font" Target="fonts/Domine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 txBox="1"/>
          <p:nvPr>
            <p:ph idx="2" type="hdr"/>
          </p:nvPr>
        </p:nvSpPr>
        <p:spPr>
          <a:xfrm>
            <a:off x="0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marL="0" marR="0" rtl="0" algn="l">
              <a:spcBef>
                <a:spcPts val="0"/>
              </a:spcBef>
              <a:defRPr b="0" baseline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marL="4572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marL="9144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marL="13716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marL="18288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marL="22860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marL="27432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marL="32004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marL="36576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" name="Shape 3"/>
          <p:cNvSpPr txBox="1"/>
          <p:nvPr>
            <p:ph idx="10" type="dt"/>
          </p:nvPr>
        </p:nvSpPr>
        <p:spPr>
          <a:xfrm>
            <a:off x="3884612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marL="0" marR="0" rtl="0" algn="r">
              <a:spcBef>
                <a:spcPts val="0"/>
              </a:spcBef>
              <a:defRPr b="0" baseline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marL="4572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marL="9144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marL="13716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marL="18288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marL="22860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marL="27432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marL="32004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marL="36576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Shape 4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" name="Shape 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marL="0" marR="0" rtl="0" algn="l">
              <a:spcBef>
                <a:spcPts val="0"/>
              </a:spcBef>
              <a:defRPr b="0" baseline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marL="457200" marR="0" rtl="0" algn="l">
              <a:spcBef>
                <a:spcPts val="0"/>
              </a:spcBef>
              <a:defRPr b="0" baseline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marL="914400" marR="0" rtl="0" algn="l">
              <a:spcBef>
                <a:spcPts val="0"/>
              </a:spcBef>
              <a:defRPr b="0" baseline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marL="1371600" marR="0" rtl="0" algn="l">
              <a:spcBef>
                <a:spcPts val="0"/>
              </a:spcBef>
              <a:defRPr b="0" baseline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marL="1828800" marR="0" rtl="0" algn="l">
              <a:spcBef>
                <a:spcPts val="0"/>
              </a:spcBef>
              <a:defRPr b="0" baseline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marL="2286000" marR="0" rtl="0" algn="l">
              <a:spcBef>
                <a:spcPts val="0"/>
              </a:spcBef>
              <a:defRPr b="0" baseline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marL="2743200" marR="0" rtl="0" algn="l">
              <a:spcBef>
                <a:spcPts val="0"/>
              </a:spcBef>
              <a:defRPr b="0" baseline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marL="3200400" marR="0" rtl="0" algn="l">
              <a:spcBef>
                <a:spcPts val="0"/>
              </a:spcBef>
              <a:defRPr b="0" baseline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marL="3657600" marR="0" rtl="0" algn="l">
              <a:spcBef>
                <a:spcPts val="0"/>
              </a:spcBef>
              <a:defRPr b="0" baseline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" name="Shape 6"/>
          <p:cNvSpPr txBox="1"/>
          <p:nvPr>
            <p:ph idx="11" type="ftr"/>
          </p:nvPr>
        </p:nvSpPr>
        <p:spPr>
          <a:xfrm>
            <a:off x="0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marL="0" marR="0" rtl="0" algn="l">
              <a:spcBef>
                <a:spcPts val="0"/>
              </a:spcBef>
              <a:defRPr b="0" baseline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marL="4572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marL="9144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marL="13716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marL="18288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marL="22860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marL="27432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marL="32004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marL="36576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2" type="sldNum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baseline="0" i="0" lang="pt-B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4" name="Shape 10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6" name="Shape 176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7" name="Shape 187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6" name="Shape 196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4" name="Shape 20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1" name="Shape 211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8" name="Shape 218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1" name="Shape 111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9" name="Shape 11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8" name="Shape 128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7" name="Shape 137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5" name="Shape 145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2" name="Shape 15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0" name="Shape 160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8" name="Shape 168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1.jpg"/><Relationship Id="rId3" Type="http://schemas.openxmlformats.org/officeDocument/2006/relationships/image" Target="../media/image00.jpg"/><Relationship Id="rId4" Type="http://schemas.openxmlformats.org/officeDocument/2006/relationships/image" Target="../media/image0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1.jpg"/><Relationship Id="rId3" Type="http://schemas.openxmlformats.org/officeDocument/2006/relationships/image" Target="../media/image00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3.png"/><Relationship Id="rId3" Type="http://schemas.openxmlformats.org/officeDocument/2006/relationships/image" Target="../media/image01.jpg"/><Relationship Id="rId4" Type="http://schemas.openxmlformats.org/officeDocument/2006/relationships/image" Target="../media/image05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1.jpg"/><Relationship Id="rId3" Type="http://schemas.openxmlformats.org/officeDocument/2006/relationships/image" Target="../media/image00.jpg"/><Relationship Id="rId4" Type="http://schemas.openxmlformats.org/officeDocument/2006/relationships/image" Target="../media/image0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2.png"/><Relationship Id="rId3" Type="http://schemas.openxmlformats.org/officeDocument/2006/relationships/image" Target="../media/image01.jpg"/><Relationship Id="rId4" Type="http://schemas.openxmlformats.org/officeDocument/2006/relationships/image" Target="../media/image00.jp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lide de título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Shape 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6134100"/>
            <a:ext cx="800099" cy="72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Shape 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5575" y="6140450"/>
            <a:ext cx="800099" cy="71755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Shape 23"/>
          <p:cNvSpPr txBox="1"/>
          <p:nvPr>
            <p:ph type="ctrTitle"/>
          </p:nvPr>
        </p:nvSpPr>
        <p:spPr>
          <a:xfrm>
            <a:off x="1204391" y="2348880"/>
            <a:ext cx="6858000" cy="187679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r">
              <a:spcBef>
                <a:spcPts val="0"/>
              </a:spcBef>
              <a:buClr>
                <a:schemeClr val="dk1"/>
              </a:buClr>
              <a:buFont typeface="Domine"/>
              <a:buNone/>
              <a:defRPr b="0" baseline="0" i="0" sz="3200" u="none" cap="none" strike="noStrike">
                <a:solidFill>
                  <a:schemeClr val="dk1"/>
                </a:solidFill>
                <a:latin typeface="Domine"/>
                <a:ea typeface="Domine"/>
                <a:cs typeface="Domine"/>
                <a:sym typeface="Domine"/>
              </a:defRPr>
            </a:lvl1pPr>
            <a:lvl2pPr indent="0" marL="0" marR="0" rtl="0" algn="l">
              <a:spcBef>
                <a:spcPts val="0"/>
              </a:spcBef>
              <a:defRPr/>
            </a:lvl2pPr>
            <a:lvl3pPr indent="0" marL="0" marR="0" rtl="0" algn="l">
              <a:spcBef>
                <a:spcPts val="0"/>
              </a:spcBef>
              <a:defRPr/>
            </a:lvl3pPr>
            <a:lvl4pPr indent="0" marL="0" marR="0" rtl="0" algn="l">
              <a:spcBef>
                <a:spcPts val="0"/>
              </a:spcBef>
              <a:defRPr/>
            </a:lvl4pPr>
            <a:lvl5pPr indent="0" marL="0" marR="0" rtl="0" algn="l">
              <a:spcBef>
                <a:spcPts val="0"/>
              </a:spcBef>
              <a:defRPr/>
            </a:lvl5pPr>
            <a:lvl6pPr indent="0" marL="0" marR="0" rtl="0" algn="l">
              <a:spcBef>
                <a:spcPts val="0"/>
              </a:spcBef>
              <a:defRPr/>
            </a:lvl6pPr>
            <a:lvl7pPr indent="0" marL="0" marR="0" rtl="0" algn="l">
              <a:spcBef>
                <a:spcPts val="0"/>
              </a:spcBef>
              <a:defRPr/>
            </a:lvl7pPr>
            <a:lvl8pPr indent="0" marL="0" marR="0" rtl="0" algn="l">
              <a:spcBef>
                <a:spcPts val="0"/>
              </a:spcBef>
              <a:defRPr/>
            </a:lvl8pPr>
            <a:lvl9pPr indent="0" marL="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24" name="Shape 24"/>
          <p:cNvSpPr txBox="1"/>
          <p:nvPr>
            <p:ph idx="1" type="subTitle"/>
          </p:nvPr>
        </p:nvSpPr>
        <p:spPr>
          <a:xfrm>
            <a:off x="1204391" y="4545333"/>
            <a:ext cx="6858000" cy="89988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r">
              <a:spcBef>
                <a:spcPts val="600"/>
              </a:spcBef>
              <a:buClr>
                <a:schemeClr val="accent1"/>
              </a:buClr>
              <a:buFont typeface="Noto Sans Symbol"/>
              <a:buNone/>
              <a:defRPr b="0" baseline="0" i="0" sz="2000" u="none" cap="none" strike="noStrike">
                <a:solidFill>
                  <a:schemeClr val="dk2"/>
                </a:solidFill>
                <a:latin typeface="Domine"/>
                <a:ea typeface="Domine"/>
                <a:cs typeface="Domine"/>
                <a:sym typeface="Domine"/>
              </a:defRPr>
            </a:lvl1pPr>
            <a:lvl2pPr indent="0" marL="457200" marR="0" rtl="0" algn="ctr">
              <a:spcBef>
                <a:spcPts val="500"/>
              </a:spcBef>
              <a:buClr>
                <a:schemeClr val="accent2"/>
              </a:buClr>
              <a:buFont typeface="Noto Sans Symbol"/>
              <a:buNone/>
              <a:defRPr b="0" baseline="0" i="0" sz="2300" u="none" cap="none" strike="noStrik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2pPr>
            <a:lvl3pPr indent="0" marL="914400" marR="0" rtl="0" algn="ctr">
              <a:spcBef>
                <a:spcPts val="500"/>
              </a:spcBef>
              <a:buClr>
                <a:srgbClr val="BABABA"/>
              </a:buClr>
              <a:buFont typeface="Noto Sans Symbol"/>
              <a:buNone/>
              <a:defRPr b="0" baseline="0" i="0" sz="20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indent="0" marL="1371600" marR="0" rtl="0" algn="ctr">
              <a:spcBef>
                <a:spcPts val="400"/>
              </a:spcBef>
              <a:buClr>
                <a:srgbClr val="8BA1B3"/>
              </a:buClr>
              <a:buFont typeface="Noto Sans Symbol"/>
              <a:buNone/>
              <a:defRPr b="0" baseline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indent="0" marL="1828800" marR="0" rtl="0" algn="ctr">
              <a:spcBef>
                <a:spcPts val="300"/>
              </a:spcBef>
              <a:buClr>
                <a:schemeClr val="accent2"/>
              </a:buClr>
              <a:buFont typeface="Noto Sans Symbol"/>
              <a:buNone/>
              <a:defRPr b="0" baseline="0" i="0" sz="16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indent="0" marL="2286000" marR="0" rtl="0" algn="ctr">
              <a:spcBef>
                <a:spcPts val="300"/>
              </a:spcBef>
              <a:buClr>
                <a:srgbClr val="8BA1B3"/>
              </a:buClr>
              <a:buFont typeface="Noto Sans Symbol"/>
              <a:buNone/>
              <a:defRPr b="0" baseline="0" i="0" sz="16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indent="0" marL="2743200" marR="0" rtl="0" algn="ctr">
              <a:spcBef>
                <a:spcPts val="300"/>
              </a:spcBef>
              <a:buClr>
                <a:srgbClr val="646C8F"/>
              </a:buClr>
              <a:buFont typeface="Noto Sans Symbol"/>
              <a:buNone/>
              <a:defRPr b="0" baseline="0" i="0" sz="14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indent="0" marL="3200400" marR="0" rtl="0" algn="ctr">
              <a:spcBef>
                <a:spcPts val="300"/>
              </a:spcBef>
              <a:buClr>
                <a:srgbClr val="BABABA"/>
              </a:buClr>
              <a:buFont typeface="Noto Sans Symbol"/>
              <a:buNone/>
              <a:defRPr b="0" baseline="0" i="0" sz="14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indent="0" marL="3657600" marR="0" rtl="0" algn="ctr">
              <a:spcBef>
                <a:spcPts val="300"/>
              </a:spcBef>
              <a:buClr>
                <a:srgbClr val="9FB8CD"/>
              </a:buClr>
              <a:buFont typeface="Noto Sans Symbol"/>
              <a:buNone/>
              <a:defRPr b="0" baseline="0" i="0" sz="12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25" name="Shape 25"/>
          <p:cNvSpPr/>
          <p:nvPr/>
        </p:nvSpPr>
        <p:spPr>
          <a:xfrm>
            <a:off x="890066" y="2132856"/>
            <a:ext cx="7315200" cy="2216264"/>
          </a:xfrm>
          <a:prstGeom prst="rect">
            <a:avLst/>
          </a:prstGeom>
          <a:noFill/>
          <a:ln cap="rnd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26" name="Shape 26"/>
          <p:cNvSpPr/>
          <p:nvPr/>
        </p:nvSpPr>
        <p:spPr>
          <a:xfrm>
            <a:off x="899591" y="4469133"/>
            <a:ext cx="7315200" cy="1048097"/>
          </a:xfrm>
          <a:prstGeom prst="rect">
            <a:avLst/>
          </a:prstGeom>
          <a:noFill/>
          <a:ln cap="rnd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27" name="Shape 27"/>
          <p:cNvSpPr/>
          <p:nvPr/>
        </p:nvSpPr>
        <p:spPr>
          <a:xfrm>
            <a:off x="899591" y="2132856"/>
            <a:ext cx="216025" cy="221626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28" name="Shape 28"/>
          <p:cNvSpPr/>
          <p:nvPr/>
        </p:nvSpPr>
        <p:spPr>
          <a:xfrm>
            <a:off x="899591" y="4469133"/>
            <a:ext cx="216023" cy="104809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pic>
        <p:nvPicPr>
          <p:cNvPr id="29" name="Shape 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9144000" cy="1528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">
  <p:cSld name="Título e conteúdo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Shape 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6134100"/>
            <a:ext cx="800099" cy="72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Shape 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5575" y="6140450"/>
            <a:ext cx="800099" cy="717550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Shape 33"/>
          <p:cNvSpPr txBox="1"/>
          <p:nvPr>
            <p:ph type="title"/>
          </p:nvPr>
        </p:nvSpPr>
        <p:spPr>
          <a:xfrm>
            <a:off x="457200" y="908720"/>
            <a:ext cx="8229600" cy="936103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rtl="0" algn="l">
              <a:spcBef>
                <a:spcPts val="0"/>
              </a:spcBef>
              <a:buClr>
                <a:schemeClr val="dk2"/>
              </a:buClr>
              <a:buFont typeface="Domine"/>
              <a:buNone/>
              <a:defRPr sz="3200">
                <a:solidFill>
                  <a:schemeClr val="dk2"/>
                </a:solidFill>
                <a:latin typeface="Domine"/>
                <a:ea typeface="Domine"/>
                <a:cs typeface="Domine"/>
                <a:sym typeface="Domine"/>
              </a:defRPr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34" name="Shape 34"/>
          <p:cNvSpPr txBox="1"/>
          <p:nvPr>
            <p:ph idx="10" type="dt"/>
          </p:nvPr>
        </p:nvSpPr>
        <p:spPr>
          <a:xfrm>
            <a:off x="6400800" y="6356350"/>
            <a:ext cx="1123528" cy="36575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marL="0" marR="0" rtl="0" algn="ctr">
              <a:spcBef>
                <a:spcPts val="0"/>
              </a:spcBef>
              <a:defRPr b="0" baseline="0" i="0" sz="1400" u="none" cap="none" strike="noStrik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1pPr>
            <a:lvl2pPr indent="0" marL="4572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indent="0" marL="9144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indent="0" marL="13716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indent="0" marL="18288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indent="0" marL="22860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indent="0" marL="27432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indent="0" marL="32004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indent="0" marL="36576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35" name="Shape 35"/>
          <p:cNvSpPr txBox="1"/>
          <p:nvPr>
            <p:ph idx="11" type="ftr"/>
          </p:nvPr>
        </p:nvSpPr>
        <p:spPr>
          <a:xfrm>
            <a:off x="2898648" y="6356350"/>
            <a:ext cx="3505200" cy="36575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marL="0" marR="0" rtl="0" algn="ctr">
              <a:spcBef>
                <a:spcPts val="0"/>
              </a:spcBef>
              <a:defRPr b="0" baseline="0" i="0" sz="1400" u="none" cap="none" strike="noStrik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1pPr>
            <a:lvl2pPr indent="0" marL="4572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indent="0" marL="9144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indent="0" marL="13716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indent="0" marL="18288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indent="0" marL="22860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indent="0" marL="27432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indent="0" marL="32004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indent="0" marL="36576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36" name="Shape 36"/>
          <p:cNvSpPr txBox="1"/>
          <p:nvPr>
            <p:ph idx="12" type="sldNum"/>
          </p:nvPr>
        </p:nvSpPr>
        <p:spPr>
          <a:xfrm>
            <a:off x="7524328" y="6356350"/>
            <a:ext cx="1189112" cy="3657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baseline="0" i="0" lang="pt-BR" sz="1400" u="none" cap="none" strike="noStrik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rPr>
              <a:t>‹#›</a:t>
            </a:fld>
          </a:p>
        </p:txBody>
      </p:sp>
      <p:sp>
        <p:nvSpPr>
          <p:cNvPr id="37" name="Shape 37"/>
          <p:cNvSpPr txBox="1"/>
          <p:nvPr>
            <p:ph idx="1" type="body"/>
          </p:nvPr>
        </p:nvSpPr>
        <p:spPr>
          <a:xfrm>
            <a:off x="457200" y="1916832"/>
            <a:ext cx="8229600" cy="424012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48844" marL="274320" rtl="0" algn="l">
              <a:spcBef>
                <a:spcPts val="600"/>
              </a:spcBef>
              <a:buClr>
                <a:schemeClr val="accent1"/>
              </a:buClr>
              <a:buFont typeface="Noto Sans Symbol"/>
              <a:buChar char="●"/>
              <a:defRPr sz="26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1pPr>
            <a:lvl2pPr indent="-170942" marL="548640" rtl="0" algn="l">
              <a:spcBef>
                <a:spcPts val="500"/>
              </a:spcBef>
              <a:buClr>
                <a:schemeClr val="accent2"/>
              </a:buClr>
              <a:buFont typeface="Noto Sans Symbol"/>
              <a:buChar char="●"/>
              <a:defRPr sz="2300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2pPr>
            <a:lvl3pPr indent="-142240" marL="822960" rtl="0" algn="l">
              <a:spcBef>
                <a:spcPts val="500"/>
              </a:spcBef>
              <a:buClr>
                <a:srgbClr val="BABABA"/>
              </a:buClr>
              <a:buFont typeface="Noto Sans Symbol"/>
              <a:buChar char="●"/>
              <a:defRPr sz="20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indent="-153669" marL="1097280" rtl="0" algn="l">
              <a:spcBef>
                <a:spcPts val="400"/>
              </a:spcBef>
              <a:buClr>
                <a:srgbClr val="8BA1B3"/>
              </a:buClr>
              <a:buFont typeface="Noto Sans Symbol"/>
              <a:buChar char="◻"/>
              <a:defRPr sz="18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indent="-157480" marL="1371600" rtl="0" algn="l">
              <a:spcBef>
                <a:spcPts val="300"/>
              </a:spcBef>
              <a:buClr>
                <a:schemeClr val="accent2"/>
              </a:buClr>
              <a:buFont typeface="Noto Sans Symbol"/>
              <a:buChar char="◻"/>
              <a:defRPr sz="16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indent="-109220" marL="1645920" rtl="0" algn="l">
              <a:spcBef>
                <a:spcPts val="300"/>
              </a:spcBef>
              <a:buClr>
                <a:srgbClr val="8BA1B3"/>
              </a:buClr>
              <a:buFont typeface="Noto Sans Symbol"/>
              <a:buChar char="●"/>
              <a:defRPr sz="16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indent="-123825" marL="1828800" rtl="0" algn="l">
              <a:spcBef>
                <a:spcPts val="300"/>
              </a:spcBef>
              <a:buClr>
                <a:srgbClr val="646C8F"/>
              </a:buClr>
              <a:buFont typeface="Noto Sans Symbol"/>
              <a:buChar char="●"/>
              <a:defRPr sz="14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indent="-116204" marL="2011679" rtl="0" algn="l">
              <a:spcBef>
                <a:spcPts val="300"/>
              </a:spcBef>
              <a:buClr>
                <a:srgbClr val="BABABA"/>
              </a:buClr>
              <a:buFont typeface="Noto Sans Symbol"/>
              <a:buChar char="●"/>
              <a:defRPr sz="14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indent="-130810" marL="2194560" rtl="0" algn="l">
              <a:spcBef>
                <a:spcPts val="300"/>
              </a:spcBef>
              <a:buClr>
                <a:srgbClr val="9FB8CD"/>
              </a:buClr>
              <a:buFont typeface="Noto Sans Symbol"/>
              <a:buChar char="●"/>
              <a:defRPr sz="12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Cabeçalho da Seção">
    <p:bg>
      <p:bgPr>
        <a:solidFill>
          <a:schemeClr val="dk2"/>
        </a:solid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/>
          <p:nvPr>
            <p:ph type="title"/>
          </p:nvPr>
        </p:nvSpPr>
        <p:spPr>
          <a:xfrm>
            <a:off x="1219200" y="2420888"/>
            <a:ext cx="6858000" cy="161771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rtl="0" algn="r">
              <a:spcBef>
                <a:spcPts val="0"/>
              </a:spcBef>
              <a:buFont typeface="Domine"/>
              <a:buNone/>
              <a:defRPr b="0" baseline="0" sz="3200" cap="none"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" type="body"/>
          </p:nvPr>
        </p:nvSpPr>
        <p:spPr>
          <a:xfrm>
            <a:off x="1295400" y="4267200"/>
            <a:ext cx="6781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marL="0" rtl="0" algn="r">
              <a:spcBef>
                <a:spcPts val="0"/>
              </a:spcBef>
              <a:buClr>
                <a:schemeClr val="lt1"/>
              </a:buClr>
              <a:buFont typeface="Cabin"/>
              <a:buNone/>
              <a:defRPr sz="2000">
                <a:solidFill>
                  <a:schemeClr val="lt1"/>
                </a:solidFill>
              </a:defRPr>
            </a:lvl1pPr>
            <a:lvl2pPr rtl="0">
              <a:spcBef>
                <a:spcPts val="0"/>
              </a:spcBef>
              <a:buClr>
                <a:schemeClr val="lt1"/>
              </a:buClr>
              <a:buFont typeface="Cabin"/>
              <a:buNone/>
              <a:defRPr sz="1800">
                <a:solidFill>
                  <a:schemeClr val="lt1"/>
                </a:solidFill>
              </a:defRPr>
            </a:lvl2pPr>
            <a:lvl3pPr rtl="0">
              <a:spcBef>
                <a:spcPts val="0"/>
              </a:spcBef>
              <a:buClr>
                <a:schemeClr val="lt1"/>
              </a:buClr>
              <a:buFont typeface="Cabin"/>
              <a:buNone/>
              <a:defRPr sz="1600">
                <a:solidFill>
                  <a:schemeClr val="lt1"/>
                </a:solidFill>
              </a:defRPr>
            </a:lvl3pPr>
            <a:lvl4pPr rtl="0">
              <a:spcBef>
                <a:spcPts val="0"/>
              </a:spcBef>
              <a:buClr>
                <a:schemeClr val="lt1"/>
              </a:buClr>
              <a:buFont typeface="Cabin"/>
              <a:buNone/>
              <a:defRPr sz="1400">
                <a:solidFill>
                  <a:schemeClr val="lt1"/>
                </a:solidFill>
              </a:defRPr>
            </a:lvl4pPr>
            <a:lvl5pPr rtl="0">
              <a:spcBef>
                <a:spcPts val="0"/>
              </a:spcBef>
              <a:buClr>
                <a:schemeClr val="lt1"/>
              </a:buClr>
              <a:buFont typeface="Cabin"/>
              <a:buNone/>
              <a:defRPr sz="1400">
                <a:solidFill>
                  <a:schemeClr val="lt1"/>
                </a:solidFill>
              </a:defRPr>
            </a:lvl5pPr>
            <a:lvl6pPr rtl="0">
              <a:spcBef>
                <a:spcPts val="0"/>
              </a:spcBef>
              <a:defRPr sz="16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6pPr>
            <a:lvl7pPr rtl="0">
              <a:spcBef>
                <a:spcPts val="0"/>
              </a:spcBef>
              <a:defRPr sz="14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7pPr>
            <a:lvl8pPr rtl="0">
              <a:spcBef>
                <a:spcPts val="0"/>
              </a:spcBef>
              <a:defRPr sz="14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8pPr>
            <a:lvl9pPr rtl="0">
              <a:spcBef>
                <a:spcPts val="0"/>
              </a:spcBef>
              <a:defRPr sz="1200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41" name="Shape 41"/>
          <p:cNvSpPr txBox="1"/>
          <p:nvPr>
            <p:ph idx="10" type="dt"/>
          </p:nvPr>
        </p:nvSpPr>
        <p:spPr>
          <a:xfrm>
            <a:off x="6400800" y="6355080"/>
            <a:ext cx="1339551" cy="36575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marL="0" marR="0" rtl="0" algn="ctr">
              <a:spcBef>
                <a:spcPts val="0"/>
              </a:spcBef>
              <a:defRPr b="0" baseline="0" i="0" sz="1400" u="none" cap="none" strike="noStrike">
                <a:solidFill>
                  <a:schemeClr val="lt2"/>
                </a:solidFill>
                <a:latin typeface="Cabin"/>
                <a:ea typeface="Cabin"/>
                <a:cs typeface="Cabin"/>
                <a:sym typeface="Cabin"/>
              </a:defRPr>
            </a:lvl1pPr>
            <a:lvl2pPr indent="0" marL="4572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2pPr>
            <a:lvl3pPr indent="0" marL="9144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3pPr>
            <a:lvl4pPr indent="0" marL="13716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4pPr>
            <a:lvl5pPr indent="0" marL="18288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5pPr>
            <a:lvl6pPr indent="0" marL="22860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6pPr>
            <a:lvl7pPr indent="0" marL="27432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7pPr>
            <a:lvl8pPr indent="0" marL="32004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8pPr>
            <a:lvl9pPr indent="0" marL="36576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42" name="Shape 42"/>
          <p:cNvSpPr txBox="1"/>
          <p:nvPr>
            <p:ph idx="11" type="ftr"/>
          </p:nvPr>
        </p:nvSpPr>
        <p:spPr>
          <a:xfrm>
            <a:off x="2898648" y="6355080"/>
            <a:ext cx="3474719" cy="36575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marL="0" marR="0" rtl="0" algn="ctr">
              <a:spcBef>
                <a:spcPts val="0"/>
              </a:spcBef>
              <a:defRPr b="0" baseline="0" i="0" sz="1400" u="none" cap="none" strike="noStrike">
                <a:solidFill>
                  <a:schemeClr val="lt2"/>
                </a:solidFill>
                <a:latin typeface="Cabin"/>
                <a:ea typeface="Cabin"/>
                <a:cs typeface="Cabin"/>
                <a:sym typeface="Cabin"/>
              </a:defRPr>
            </a:lvl1pPr>
            <a:lvl2pPr indent="0" marL="4572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2pPr>
            <a:lvl3pPr indent="0" marL="9144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3pPr>
            <a:lvl4pPr indent="0" marL="13716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4pPr>
            <a:lvl5pPr indent="0" marL="18288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5pPr>
            <a:lvl6pPr indent="0" marL="22860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6pPr>
            <a:lvl7pPr indent="0" marL="27432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7pPr>
            <a:lvl8pPr indent="0" marL="32004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8pPr>
            <a:lvl9pPr indent="0" marL="36576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lt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7740352" y="6355080"/>
            <a:ext cx="792087" cy="3657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baseline="0" i="0" lang="pt-BR" sz="1400" u="none" cap="none" strike="noStrike">
                <a:solidFill>
                  <a:schemeClr val="lt2"/>
                </a:solidFill>
                <a:latin typeface="Cabin"/>
                <a:ea typeface="Cabin"/>
                <a:cs typeface="Cabin"/>
                <a:sym typeface="Cabin"/>
              </a:rPr>
              <a:t>‹#›</a:t>
            </a:fld>
          </a:p>
        </p:txBody>
      </p:sp>
      <p:sp>
        <p:nvSpPr>
          <p:cNvPr id="44" name="Shape 44"/>
          <p:cNvSpPr/>
          <p:nvPr/>
        </p:nvSpPr>
        <p:spPr>
          <a:xfrm>
            <a:off x="914400" y="2276872"/>
            <a:ext cx="7315200" cy="1822687"/>
          </a:xfrm>
          <a:prstGeom prst="rect">
            <a:avLst/>
          </a:prstGeom>
          <a:noFill/>
          <a:ln cap="rnd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45" name="Shape 45"/>
          <p:cNvSpPr/>
          <p:nvPr/>
        </p:nvSpPr>
        <p:spPr>
          <a:xfrm>
            <a:off x="914400" y="2276872"/>
            <a:ext cx="201215" cy="18226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pic>
        <p:nvPicPr>
          <p:cNvPr id="46" name="Shape 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1528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Shape 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134100"/>
            <a:ext cx="800099" cy="72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Shape 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5575" y="6147633"/>
            <a:ext cx="792087" cy="7103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Obj">
  <p:cSld name="Duas Partes de Conteúdo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/>
          <p:nvPr>
            <p:ph type="title"/>
          </p:nvPr>
        </p:nvSpPr>
        <p:spPr>
          <a:xfrm>
            <a:off x="457200" y="908720"/>
            <a:ext cx="8229600" cy="936103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rtl="0" algn="l">
              <a:spcBef>
                <a:spcPts val="0"/>
              </a:spcBef>
              <a:buClr>
                <a:schemeClr val="dk2"/>
              </a:buClr>
              <a:buFont typeface="Domine"/>
              <a:buNone/>
              <a:defRPr sz="3200">
                <a:solidFill>
                  <a:schemeClr val="dk2"/>
                </a:solidFill>
                <a:latin typeface="Domine"/>
                <a:ea typeface="Domine"/>
                <a:cs typeface="Domine"/>
                <a:sym typeface="Domine"/>
              </a:defRPr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51" name="Shape 51"/>
          <p:cNvSpPr txBox="1"/>
          <p:nvPr>
            <p:ph idx="10" type="dt"/>
          </p:nvPr>
        </p:nvSpPr>
        <p:spPr>
          <a:xfrm>
            <a:off x="6400800" y="6356350"/>
            <a:ext cx="1195536" cy="36575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marL="0" marR="0" rtl="0" algn="ctr">
              <a:spcBef>
                <a:spcPts val="0"/>
              </a:spcBef>
              <a:defRPr b="0" baseline="0" i="0" sz="1400" u="none" cap="none" strike="noStrik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1pPr>
            <a:lvl2pPr indent="0" marL="4572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indent="0" marL="9144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indent="0" marL="13716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indent="0" marL="18288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indent="0" marL="22860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indent="0" marL="27432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indent="0" marL="32004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indent="0" marL="36576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52" name="Shape 52"/>
          <p:cNvSpPr txBox="1"/>
          <p:nvPr>
            <p:ph idx="11" type="ftr"/>
          </p:nvPr>
        </p:nvSpPr>
        <p:spPr>
          <a:xfrm>
            <a:off x="2898648" y="6356350"/>
            <a:ext cx="3505200" cy="36575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marL="0" marR="0" rtl="0" algn="ctr">
              <a:spcBef>
                <a:spcPts val="0"/>
              </a:spcBef>
              <a:defRPr b="0" baseline="0" i="0" sz="1400" u="none" cap="none" strike="noStrik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1pPr>
            <a:lvl2pPr indent="0" marL="4572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indent="0" marL="9144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indent="0" marL="13716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indent="0" marL="18288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indent="0" marL="22860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indent="0" marL="27432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indent="0" marL="32004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indent="0" marL="36576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53" name="Shape 53"/>
          <p:cNvSpPr txBox="1"/>
          <p:nvPr>
            <p:ph idx="12" type="sldNum"/>
          </p:nvPr>
        </p:nvSpPr>
        <p:spPr>
          <a:xfrm>
            <a:off x="7596335" y="6356350"/>
            <a:ext cx="1117104" cy="3657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baseline="0" i="0" lang="pt-BR" sz="1400" u="none" cap="none" strike="noStrik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rPr>
              <a:t>‹#›</a:t>
            </a:fld>
          </a:p>
        </p:txBody>
      </p:sp>
      <p:sp>
        <p:nvSpPr>
          <p:cNvPr id="54" name="Shape 54"/>
          <p:cNvSpPr txBox="1"/>
          <p:nvPr>
            <p:ph idx="1" type="body"/>
          </p:nvPr>
        </p:nvSpPr>
        <p:spPr>
          <a:xfrm>
            <a:off x="457200" y="1844824"/>
            <a:ext cx="4041648" cy="431213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48844" marL="274320" rtl="0" algn="l">
              <a:spcBef>
                <a:spcPts val="600"/>
              </a:spcBef>
              <a:buClr>
                <a:schemeClr val="accent1"/>
              </a:buClr>
              <a:buFont typeface="Noto Sans Symbol"/>
              <a:buChar char="●"/>
              <a:defRPr sz="26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1pPr>
            <a:lvl2pPr indent="-170942" marL="548640" rtl="0" algn="l">
              <a:spcBef>
                <a:spcPts val="500"/>
              </a:spcBef>
              <a:buClr>
                <a:schemeClr val="accent2"/>
              </a:buClr>
              <a:buFont typeface="Noto Sans Symbol"/>
              <a:buChar char="●"/>
              <a:defRPr sz="2300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2pPr>
            <a:lvl3pPr indent="-142240" marL="822960" rtl="0" algn="l">
              <a:spcBef>
                <a:spcPts val="500"/>
              </a:spcBef>
              <a:buClr>
                <a:srgbClr val="BABABA"/>
              </a:buClr>
              <a:buFont typeface="Noto Sans Symbol"/>
              <a:buChar char="●"/>
              <a:defRPr sz="20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indent="-153669" marL="1097280" rtl="0" algn="l">
              <a:spcBef>
                <a:spcPts val="400"/>
              </a:spcBef>
              <a:buClr>
                <a:srgbClr val="8BA1B3"/>
              </a:buClr>
              <a:buFont typeface="Noto Sans Symbol"/>
              <a:buChar char="◻"/>
              <a:defRPr sz="18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indent="-157480" marL="1371600" rtl="0" algn="l">
              <a:spcBef>
                <a:spcPts val="300"/>
              </a:spcBef>
              <a:buClr>
                <a:schemeClr val="accent2"/>
              </a:buClr>
              <a:buFont typeface="Noto Sans Symbol"/>
              <a:buChar char="◻"/>
              <a:defRPr sz="16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indent="-109220" marL="1645920" rtl="0" algn="l">
              <a:spcBef>
                <a:spcPts val="300"/>
              </a:spcBef>
              <a:buClr>
                <a:srgbClr val="8BA1B3"/>
              </a:buClr>
              <a:buFont typeface="Noto Sans Symbol"/>
              <a:buChar char="●"/>
              <a:defRPr sz="16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indent="-123825" marL="1828800" rtl="0" algn="l">
              <a:spcBef>
                <a:spcPts val="300"/>
              </a:spcBef>
              <a:buClr>
                <a:srgbClr val="646C8F"/>
              </a:buClr>
              <a:buFont typeface="Noto Sans Symbol"/>
              <a:buChar char="●"/>
              <a:defRPr sz="14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indent="-116204" marL="2011679" rtl="0" algn="l">
              <a:spcBef>
                <a:spcPts val="300"/>
              </a:spcBef>
              <a:buClr>
                <a:srgbClr val="BABABA"/>
              </a:buClr>
              <a:buFont typeface="Noto Sans Symbol"/>
              <a:buChar char="●"/>
              <a:defRPr sz="14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indent="-130810" marL="2194560" rtl="0" algn="l">
              <a:spcBef>
                <a:spcPts val="300"/>
              </a:spcBef>
              <a:buClr>
                <a:srgbClr val="9FB8CD"/>
              </a:buClr>
              <a:buFont typeface="Noto Sans Symbol"/>
              <a:buChar char="●"/>
              <a:defRPr sz="12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55" name="Shape 55"/>
          <p:cNvSpPr txBox="1"/>
          <p:nvPr>
            <p:ph idx="2" type="body"/>
          </p:nvPr>
        </p:nvSpPr>
        <p:spPr>
          <a:xfrm>
            <a:off x="4632198" y="1844824"/>
            <a:ext cx="4041648" cy="430908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48844" marL="274320" rtl="0" algn="l">
              <a:spcBef>
                <a:spcPts val="600"/>
              </a:spcBef>
              <a:buClr>
                <a:schemeClr val="accent1"/>
              </a:buClr>
              <a:buFont typeface="Noto Sans Symbol"/>
              <a:buChar char="●"/>
              <a:defRPr sz="26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1pPr>
            <a:lvl2pPr indent="-170942" marL="548640" rtl="0" algn="l">
              <a:spcBef>
                <a:spcPts val="500"/>
              </a:spcBef>
              <a:buClr>
                <a:schemeClr val="accent2"/>
              </a:buClr>
              <a:buFont typeface="Noto Sans Symbol"/>
              <a:buChar char="●"/>
              <a:defRPr sz="2300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2pPr>
            <a:lvl3pPr indent="-142240" marL="822960" rtl="0" algn="l">
              <a:spcBef>
                <a:spcPts val="500"/>
              </a:spcBef>
              <a:buClr>
                <a:srgbClr val="BABABA"/>
              </a:buClr>
              <a:buFont typeface="Noto Sans Symbol"/>
              <a:buChar char="●"/>
              <a:defRPr sz="20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indent="-153669" marL="1097280" rtl="0" algn="l">
              <a:spcBef>
                <a:spcPts val="400"/>
              </a:spcBef>
              <a:buClr>
                <a:srgbClr val="8BA1B3"/>
              </a:buClr>
              <a:buFont typeface="Noto Sans Symbol"/>
              <a:buChar char="◻"/>
              <a:defRPr sz="18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indent="-157480" marL="1371600" rtl="0" algn="l">
              <a:spcBef>
                <a:spcPts val="300"/>
              </a:spcBef>
              <a:buClr>
                <a:schemeClr val="accent2"/>
              </a:buClr>
              <a:buFont typeface="Noto Sans Symbol"/>
              <a:buChar char="◻"/>
              <a:defRPr sz="16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indent="-109220" marL="1645920" rtl="0" algn="l">
              <a:spcBef>
                <a:spcPts val="300"/>
              </a:spcBef>
              <a:buClr>
                <a:srgbClr val="8BA1B3"/>
              </a:buClr>
              <a:buFont typeface="Noto Sans Symbol"/>
              <a:buChar char="●"/>
              <a:defRPr sz="16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indent="-123825" marL="1828800" rtl="0" algn="l">
              <a:spcBef>
                <a:spcPts val="300"/>
              </a:spcBef>
              <a:buClr>
                <a:srgbClr val="646C8F"/>
              </a:buClr>
              <a:buFont typeface="Noto Sans Symbol"/>
              <a:buChar char="●"/>
              <a:defRPr sz="14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indent="-116204" marL="2011679" rtl="0" algn="l">
              <a:spcBef>
                <a:spcPts val="300"/>
              </a:spcBef>
              <a:buClr>
                <a:srgbClr val="BABABA"/>
              </a:buClr>
              <a:buFont typeface="Noto Sans Symbol"/>
              <a:buChar char="●"/>
              <a:defRPr sz="14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indent="-130810" marL="2194560" rtl="0" algn="l">
              <a:spcBef>
                <a:spcPts val="300"/>
              </a:spcBef>
              <a:buClr>
                <a:srgbClr val="9FB8CD"/>
              </a:buClr>
              <a:buFont typeface="Noto Sans Symbol"/>
              <a:buChar char="●"/>
              <a:defRPr sz="12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TxTwoObj">
  <p:cSld name="Comparação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 txBox="1"/>
          <p:nvPr>
            <p:ph type="title"/>
          </p:nvPr>
        </p:nvSpPr>
        <p:spPr>
          <a:xfrm>
            <a:off x="457200" y="930424"/>
            <a:ext cx="82296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58" name="Shape 58"/>
          <p:cNvSpPr txBox="1"/>
          <p:nvPr>
            <p:ph idx="1" type="body"/>
          </p:nvPr>
        </p:nvSpPr>
        <p:spPr>
          <a:xfrm>
            <a:off x="457200" y="1844824"/>
            <a:ext cx="4040187" cy="43204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marL="0" rtl="0">
              <a:spcBef>
                <a:spcPts val="0"/>
              </a:spcBef>
              <a:buClr>
                <a:schemeClr val="accent2"/>
              </a:buClr>
              <a:buFont typeface="Cabin"/>
              <a:buNone/>
              <a:defRPr b="1" sz="2400">
                <a:solidFill>
                  <a:schemeClr val="accent2"/>
                </a:solidFill>
              </a:defRPr>
            </a:lvl1pPr>
            <a:lvl2pPr rtl="0">
              <a:spcBef>
                <a:spcPts val="0"/>
              </a:spcBef>
              <a:buFont typeface="Cabin"/>
              <a:buNone/>
              <a:defRPr b="1" sz="2000"/>
            </a:lvl2pPr>
            <a:lvl3pPr rtl="0">
              <a:spcBef>
                <a:spcPts val="0"/>
              </a:spcBef>
              <a:buFont typeface="Cabin"/>
              <a:buNone/>
              <a:defRPr b="1" sz="1800"/>
            </a:lvl3pPr>
            <a:lvl4pPr rtl="0">
              <a:spcBef>
                <a:spcPts val="0"/>
              </a:spcBef>
              <a:buFont typeface="Cabin"/>
              <a:buNone/>
              <a:defRPr b="1" sz="1600"/>
            </a:lvl4pPr>
            <a:lvl5pPr rtl="0">
              <a:spcBef>
                <a:spcPts val="0"/>
              </a:spcBef>
              <a:buFont typeface="Cabin"/>
              <a:buNone/>
              <a:defRPr b="1" sz="1600"/>
            </a:lvl5pPr>
            <a:lvl6pPr rtl="0">
              <a:spcBef>
                <a:spcPts val="0"/>
              </a:spcBef>
              <a:defRPr sz="16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rtl="0">
              <a:spcBef>
                <a:spcPts val="0"/>
              </a:spcBef>
              <a:defRPr sz="14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rtl="0">
              <a:spcBef>
                <a:spcPts val="0"/>
              </a:spcBef>
              <a:defRPr sz="14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rtl="0">
              <a:spcBef>
                <a:spcPts val="0"/>
              </a:spcBef>
              <a:defRPr sz="12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59" name="Shape 59"/>
          <p:cNvSpPr txBox="1"/>
          <p:nvPr>
            <p:ph idx="2" type="body"/>
          </p:nvPr>
        </p:nvSpPr>
        <p:spPr>
          <a:xfrm>
            <a:off x="4648200" y="1844824"/>
            <a:ext cx="4041774" cy="43204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marL="0" rtl="0">
              <a:spcBef>
                <a:spcPts val="0"/>
              </a:spcBef>
              <a:buClr>
                <a:schemeClr val="accent2"/>
              </a:buClr>
              <a:buFont typeface="Cabin"/>
              <a:buNone/>
              <a:defRPr b="1" sz="2400">
                <a:solidFill>
                  <a:schemeClr val="accent2"/>
                </a:solidFill>
              </a:defRPr>
            </a:lvl1pPr>
            <a:lvl2pPr rtl="0">
              <a:spcBef>
                <a:spcPts val="0"/>
              </a:spcBef>
              <a:buFont typeface="Cabin"/>
              <a:buNone/>
              <a:defRPr b="1" sz="2000"/>
            </a:lvl2pPr>
            <a:lvl3pPr rtl="0">
              <a:spcBef>
                <a:spcPts val="0"/>
              </a:spcBef>
              <a:buFont typeface="Cabin"/>
              <a:buNone/>
              <a:defRPr b="1" sz="1800"/>
            </a:lvl3pPr>
            <a:lvl4pPr rtl="0">
              <a:spcBef>
                <a:spcPts val="0"/>
              </a:spcBef>
              <a:buFont typeface="Cabin"/>
              <a:buNone/>
              <a:defRPr b="1" sz="1600"/>
            </a:lvl4pPr>
            <a:lvl5pPr rtl="0">
              <a:spcBef>
                <a:spcPts val="0"/>
              </a:spcBef>
              <a:buFont typeface="Cabin"/>
              <a:buNone/>
              <a:defRPr b="1" sz="1600"/>
            </a:lvl5pPr>
            <a:lvl6pPr rtl="0">
              <a:spcBef>
                <a:spcPts val="0"/>
              </a:spcBef>
              <a:defRPr sz="16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rtl="0">
              <a:spcBef>
                <a:spcPts val="0"/>
              </a:spcBef>
              <a:defRPr sz="14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rtl="0">
              <a:spcBef>
                <a:spcPts val="0"/>
              </a:spcBef>
              <a:defRPr sz="14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rtl="0">
              <a:spcBef>
                <a:spcPts val="0"/>
              </a:spcBef>
              <a:defRPr sz="12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60" name="Shape 60"/>
          <p:cNvSpPr txBox="1"/>
          <p:nvPr>
            <p:ph idx="10" type="dt"/>
          </p:nvPr>
        </p:nvSpPr>
        <p:spPr>
          <a:xfrm>
            <a:off x="6400800" y="6356350"/>
            <a:ext cx="1195536" cy="36575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marL="0" marR="0" rtl="0" algn="ctr">
              <a:spcBef>
                <a:spcPts val="0"/>
              </a:spcBef>
              <a:defRPr b="0" baseline="0" i="0" sz="1400" u="none" cap="none" strike="noStrik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1pPr>
            <a:lvl2pPr indent="0" marL="4572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indent="0" marL="9144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indent="0" marL="13716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indent="0" marL="18288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indent="0" marL="22860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indent="0" marL="27432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indent="0" marL="32004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indent="0" marL="36576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61" name="Shape 61"/>
          <p:cNvSpPr txBox="1"/>
          <p:nvPr>
            <p:ph idx="11" type="ftr"/>
          </p:nvPr>
        </p:nvSpPr>
        <p:spPr>
          <a:xfrm>
            <a:off x="2898648" y="6356350"/>
            <a:ext cx="3505200" cy="36575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marL="0" marR="0" rtl="0" algn="ctr">
              <a:spcBef>
                <a:spcPts val="0"/>
              </a:spcBef>
              <a:defRPr b="0" baseline="0" i="0" sz="1400" u="none" cap="none" strike="noStrik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1pPr>
            <a:lvl2pPr indent="0" marL="4572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indent="0" marL="9144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indent="0" marL="13716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indent="0" marL="18288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indent="0" marL="22860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indent="0" marL="27432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indent="0" marL="32004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indent="0" marL="36576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62" name="Shape 62"/>
          <p:cNvSpPr txBox="1"/>
          <p:nvPr>
            <p:ph idx="12" type="sldNum"/>
          </p:nvPr>
        </p:nvSpPr>
        <p:spPr>
          <a:xfrm>
            <a:off x="7596335" y="6356350"/>
            <a:ext cx="1117104" cy="3657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baseline="0" i="0" lang="pt-BR" sz="1400" u="none" cap="none" strike="noStrik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rPr>
              <a:t>‹#›</a:t>
            </a:fld>
          </a:p>
        </p:txBody>
      </p:sp>
      <p:sp>
        <p:nvSpPr>
          <p:cNvPr id="63" name="Shape 63"/>
          <p:cNvSpPr txBox="1"/>
          <p:nvPr>
            <p:ph idx="3" type="body"/>
          </p:nvPr>
        </p:nvSpPr>
        <p:spPr>
          <a:xfrm>
            <a:off x="457200" y="2348880"/>
            <a:ext cx="4038599" cy="38233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48844" marL="274320" rtl="0" algn="l">
              <a:spcBef>
                <a:spcPts val="600"/>
              </a:spcBef>
              <a:buClr>
                <a:schemeClr val="accent1"/>
              </a:buClr>
              <a:buFont typeface="Noto Sans Symbol"/>
              <a:buChar char="●"/>
              <a:defRPr sz="26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1pPr>
            <a:lvl2pPr indent="-170942" marL="548640" rtl="0" algn="l">
              <a:spcBef>
                <a:spcPts val="500"/>
              </a:spcBef>
              <a:buClr>
                <a:schemeClr val="accent2"/>
              </a:buClr>
              <a:buFont typeface="Noto Sans Symbol"/>
              <a:buChar char="●"/>
              <a:defRPr sz="2300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2pPr>
            <a:lvl3pPr indent="-142240" marL="822960" rtl="0" algn="l">
              <a:spcBef>
                <a:spcPts val="500"/>
              </a:spcBef>
              <a:buClr>
                <a:srgbClr val="BABABA"/>
              </a:buClr>
              <a:buFont typeface="Noto Sans Symbol"/>
              <a:buChar char="●"/>
              <a:defRPr sz="20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indent="-153669" marL="1097280" rtl="0" algn="l">
              <a:spcBef>
                <a:spcPts val="400"/>
              </a:spcBef>
              <a:buClr>
                <a:srgbClr val="8BA1B3"/>
              </a:buClr>
              <a:buFont typeface="Noto Sans Symbol"/>
              <a:buChar char="◻"/>
              <a:defRPr sz="18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indent="-157480" marL="1371600" rtl="0" algn="l">
              <a:spcBef>
                <a:spcPts val="300"/>
              </a:spcBef>
              <a:buClr>
                <a:schemeClr val="accent2"/>
              </a:buClr>
              <a:buFont typeface="Noto Sans Symbol"/>
              <a:buChar char="◻"/>
              <a:defRPr sz="16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indent="-109220" marL="1645920" rtl="0" algn="l">
              <a:spcBef>
                <a:spcPts val="300"/>
              </a:spcBef>
              <a:buClr>
                <a:srgbClr val="8BA1B3"/>
              </a:buClr>
              <a:buFont typeface="Noto Sans Symbol"/>
              <a:buChar char="●"/>
              <a:defRPr sz="16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indent="-123825" marL="1828800" rtl="0" algn="l">
              <a:spcBef>
                <a:spcPts val="300"/>
              </a:spcBef>
              <a:buClr>
                <a:srgbClr val="646C8F"/>
              </a:buClr>
              <a:buFont typeface="Noto Sans Symbol"/>
              <a:buChar char="●"/>
              <a:defRPr sz="14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indent="-116204" marL="2011679" rtl="0" algn="l">
              <a:spcBef>
                <a:spcPts val="300"/>
              </a:spcBef>
              <a:buClr>
                <a:srgbClr val="BABABA"/>
              </a:buClr>
              <a:buFont typeface="Noto Sans Symbol"/>
              <a:buChar char="●"/>
              <a:defRPr sz="14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indent="-130810" marL="2194560" rtl="0" algn="l">
              <a:spcBef>
                <a:spcPts val="300"/>
              </a:spcBef>
              <a:buClr>
                <a:srgbClr val="9FB8CD"/>
              </a:buClr>
              <a:buFont typeface="Noto Sans Symbol"/>
              <a:buChar char="●"/>
              <a:defRPr sz="12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64" name="Shape 64"/>
          <p:cNvSpPr txBox="1"/>
          <p:nvPr>
            <p:ph idx="4" type="body"/>
          </p:nvPr>
        </p:nvSpPr>
        <p:spPr>
          <a:xfrm>
            <a:off x="4648200" y="2348880"/>
            <a:ext cx="4038599" cy="38233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48844" marL="274320" rtl="0" algn="l">
              <a:spcBef>
                <a:spcPts val="600"/>
              </a:spcBef>
              <a:buClr>
                <a:schemeClr val="accent1"/>
              </a:buClr>
              <a:buFont typeface="Noto Sans Symbol"/>
              <a:buChar char="●"/>
              <a:defRPr sz="26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1pPr>
            <a:lvl2pPr indent="-170942" marL="548640" rtl="0" algn="l">
              <a:spcBef>
                <a:spcPts val="500"/>
              </a:spcBef>
              <a:buClr>
                <a:schemeClr val="accent2"/>
              </a:buClr>
              <a:buFont typeface="Noto Sans Symbol"/>
              <a:buChar char="●"/>
              <a:defRPr sz="2300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2pPr>
            <a:lvl3pPr indent="-142240" marL="822960" rtl="0" algn="l">
              <a:spcBef>
                <a:spcPts val="500"/>
              </a:spcBef>
              <a:buClr>
                <a:srgbClr val="BABABA"/>
              </a:buClr>
              <a:buFont typeface="Noto Sans Symbol"/>
              <a:buChar char="●"/>
              <a:defRPr sz="20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indent="-153669" marL="1097280" rtl="0" algn="l">
              <a:spcBef>
                <a:spcPts val="400"/>
              </a:spcBef>
              <a:buClr>
                <a:srgbClr val="8BA1B3"/>
              </a:buClr>
              <a:buFont typeface="Noto Sans Symbol"/>
              <a:buChar char="◻"/>
              <a:defRPr sz="18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indent="-157480" marL="1371600" rtl="0" algn="l">
              <a:spcBef>
                <a:spcPts val="300"/>
              </a:spcBef>
              <a:buClr>
                <a:schemeClr val="accent2"/>
              </a:buClr>
              <a:buFont typeface="Noto Sans Symbol"/>
              <a:buChar char="◻"/>
              <a:defRPr sz="16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indent="-109220" marL="1645920" rtl="0" algn="l">
              <a:spcBef>
                <a:spcPts val="300"/>
              </a:spcBef>
              <a:buClr>
                <a:srgbClr val="8BA1B3"/>
              </a:buClr>
              <a:buFont typeface="Noto Sans Symbol"/>
              <a:buChar char="●"/>
              <a:defRPr sz="16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indent="-123825" marL="1828800" rtl="0" algn="l">
              <a:spcBef>
                <a:spcPts val="300"/>
              </a:spcBef>
              <a:buClr>
                <a:srgbClr val="646C8F"/>
              </a:buClr>
              <a:buFont typeface="Noto Sans Symbol"/>
              <a:buChar char="●"/>
              <a:defRPr sz="14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indent="-116204" marL="2011679" rtl="0" algn="l">
              <a:spcBef>
                <a:spcPts val="300"/>
              </a:spcBef>
              <a:buClr>
                <a:srgbClr val="BABABA"/>
              </a:buClr>
              <a:buFont typeface="Noto Sans Symbol"/>
              <a:buChar char="●"/>
              <a:defRPr sz="14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indent="-130810" marL="2194560" rtl="0" algn="l">
              <a:spcBef>
                <a:spcPts val="300"/>
              </a:spcBef>
              <a:buClr>
                <a:srgbClr val="9FB8CD"/>
              </a:buClr>
              <a:buFont typeface="Noto Sans Symbol"/>
              <a:buChar char="●"/>
              <a:defRPr sz="12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Somente título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/>
          <p:nvPr>
            <p:ph type="title"/>
          </p:nvPr>
        </p:nvSpPr>
        <p:spPr>
          <a:xfrm>
            <a:off x="457200" y="930424"/>
            <a:ext cx="82296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rtl="0" algn="l">
              <a:spcBef>
                <a:spcPts val="0"/>
              </a:spcBef>
              <a:buClr>
                <a:schemeClr val="dk2"/>
              </a:buClr>
              <a:buFont typeface="Domine"/>
              <a:buNone/>
              <a:defRPr sz="3200">
                <a:solidFill>
                  <a:schemeClr val="dk2"/>
                </a:solidFill>
                <a:latin typeface="Domine"/>
                <a:ea typeface="Domine"/>
                <a:cs typeface="Domine"/>
                <a:sym typeface="Domine"/>
              </a:defRPr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67" name="Shape 67"/>
          <p:cNvSpPr txBox="1"/>
          <p:nvPr>
            <p:ph idx="10" type="dt"/>
          </p:nvPr>
        </p:nvSpPr>
        <p:spPr>
          <a:xfrm>
            <a:off x="6400800" y="6356350"/>
            <a:ext cx="1195536" cy="36575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marL="0" marR="0" rtl="0" algn="ctr">
              <a:spcBef>
                <a:spcPts val="0"/>
              </a:spcBef>
              <a:defRPr b="0" baseline="0" i="0" sz="1400" u="none" cap="none" strike="noStrik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1pPr>
            <a:lvl2pPr indent="0" marL="4572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indent="0" marL="9144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indent="0" marL="13716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indent="0" marL="18288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indent="0" marL="22860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indent="0" marL="27432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indent="0" marL="32004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indent="0" marL="36576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68" name="Shape 68"/>
          <p:cNvSpPr txBox="1"/>
          <p:nvPr>
            <p:ph idx="11" type="ftr"/>
          </p:nvPr>
        </p:nvSpPr>
        <p:spPr>
          <a:xfrm>
            <a:off x="2898648" y="6356350"/>
            <a:ext cx="3505200" cy="36575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marL="0" marR="0" rtl="0" algn="ctr">
              <a:spcBef>
                <a:spcPts val="0"/>
              </a:spcBef>
              <a:defRPr b="0" baseline="0" i="0" sz="1400" u="none" cap="none" strike="noStrik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1pPr>
            <a:lvl2pPr indent="0" marL="4572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indent="0" marL="9144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indent="0" marL="13716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indent="0" marL="18288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indent="0" marL="22860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indent="0" marL="27432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indent="0" marL="32004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indent="0" marL="36576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69" name="Shape 69"/>
          <p:cNvSpPr txBox="1"/>
          <p:nvPr>
            <p:ph idx="12" type="sldNum"/>
          </p:nvPr>
        </p:nvSpPr>
        <p:spPr>
          <a:xfrm>
            <a:off x="7596335" y="6356350"/>
            <a:ext cx="1117104" cy="3657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baseline="0" i="0" lang="pt-BR" sz="1400" u="none" cap="none" strike="noStrik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rPr>
              <a:t>‹#›</a:t>
            </a:fld>
          </a:p>
        </p:txBody>
      </p:sp>
      <p:sp>
        <p:nvSpPr>
          <p:cNvPr id="70" name="Shape 70"/>
          <p:cNvSpPr/>
          <p:nvPr/>
        </p:nvSpPr>
        <p:spPr>
          <a:xfrm rot="5400000">
            <a:off x="419099" y="6467474"/>
            <a:ext cx="190849" cy="120313"/>
          </a:xfrm>
          <a:prstGeom prst="triangle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bin"/>
              <a:ea typeface="Cabin"/>
              <a:cs typeface="Cabin"/>
              <a:sym typeface="Cabin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Em branco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2" name="Shape 72"/>
          <p:cNvCxnSpPr/>
          <p:nvPr/>
        </p:nvCxnSpPr>
        <p:spPr>
          <a:xfrm>
            <a:off x="457200" y="6353175"/>
            <a:ext cx="82296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73" name="Shape 7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6134100"/>
            <a:ext cx="800099" cy="72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Shape 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5575" y="6140450"/>
            <a:ext cx="800099" cy="71755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Shape 75"/>
          <p:cNvSpPr txBox="1"/>
          <p:nvPr>
            <p:ph idx="10" type="dt"/>
          </p:nvPr>
        </p:nvSpPr>
        <p:spPr>
          <a:xfrm>
            <a:off x="6400800" y="6356350"/>
            <a:ext cx="1195536" cy="36575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marL="0" marR="0" rtl="0" algn="ctr">
              <a:spcBef>
                <a:spcPts val="0"/>
              </a:spcBef>
              <a:defRPr b="0" baseline="0" i="0" sz="1400" u="none" cap="none" strike="noStrik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1pPr>
            <a:lvl2pPr indent="0" marL="4572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indent="0" marL="9144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indent="0" marL="13716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indent="0" marL="18288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indent="0" marL="22860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indent="0" marL="27432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indent="0" marL="32004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indent="0" marL="36576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76" name="Shape 76"/>
          <p:cNvSpPr txBox="1"/>
          <p:nvPr>
            <p:ph idx="11" type="ftr"/>
          </p:nvPr>
        </p:nvSpPr>
        <p:spPr>
          <a:xfrm>
            <a:off x="2898648" y="6356350"/>
            <a:ext cx="3505200" cy="36575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marL="0" marR="0" rtl="0" algn="ctr">
              <a:spcBef>
                <a:spcPts val="0"/>
              </a:spcBef>
              <a:defRPr b="0" baseline="0" i="0" sz="1400" u="none" cap="none" strike="noStrik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1pPr>
            <a:lvl2pPr indent="0" marL="4572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indent="0" marL="9144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indent="0" marL="13716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indent="0" marL="18288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indent="0" marL="22860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indent="0" marL="27432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indent="0" marL="32004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indent="0" marL="36576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77" name="Shape 77"/>
          <p:cNvSpPr txBox="1"/>
          <p:nvPr>
            <p:ph idx="12" type="sldNum"/>
          </p:nvPr>
        </p:nvSpPr>
        <p:spPr>
          <a:xfrm>
            <a:off x="7596335" y="6356350"/>
            <a:ext cx="1117104" cy="3657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baseline="0" i="0" lang="pt-BR" sz="1400" u="none" cap="none" strike="noStrik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rPr>
              <a:t>‹#›</a:t>
            </a:fld>
          </a:p>
        </p:txBody>
      </p:sp>
      <p:sp>
        <p:nvSpPr>
          <p:cNvPr id="78" name="Shape 78"/>
          <p:cNvSpPr/>
          <p:nvPr/>
        </p:nvSpPr>
        <p:spPr>
          <a:xfrm rot="5400000">
            <a:off x="419099" y="6467474"/>
            <a:ext cx="190849" cy="120313"/>
          </a:xfrm>
          <a:prstGeom prst="triangle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pic>
        <p:nvPicPr>
          <p:cNvPr id="79" name="Shape 7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9144000" cy="9010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Tx">
  <p:cSld name="Conteúdo com Legenda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1" name="Shape 81"/>
          <p:cNvCxnSpPr/>
          <p:nvPr/>
        </p:nvCxnSpPr>
        <p:spPr>
          <a:xfrm rot="5400000">
            <a:off x="3160645" y="3324224"/>
            <a:ext cx="6035039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82" name="Shape 8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90100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3" name="Shape 83"/>
          <p:cNvCxnSpPr/>
          <p:nvPr/>
        </p:nvCxnSpPr>
        <p:spPr>
          <a:xfrm>
            <a:off x="457200" y="6353175"/>
            <a:ext cx="82296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84" name="Shape 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134100"/>
            <a:ext cx="800099" cy="72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Shape 8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5575" y="6140450"/>
            <a:ext cx="800099" cy="71755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Shape 86"/>
          <p:cNvSpPr txBox="1"/>
          <p:nvPr>
            <p:ph type="title"/>
          </p:nvPr>
        </p:nvSpPr>
        <p:spPr>
          <a:xfrm>
            <a:off x="6324600" y="908720"/>
            <a:ext cx="2514599" cy="550168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rtl="0" algn="l">
              <a:spcBef>
                <a:spcPts val="0"/>
              </a:spcBef>
              <a:buClr>
                <a:schemeClr val="dk2"/>
              </a:buClr>
              <a:buFont typeface="Cabin"/>
              <a:buNone/>
              <a:defRPr b="1" sz="2000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87" name="Shape 87"/>
          <p:cNvSpPr txBox="1"/>
          <p:nvPr>
            <p:ph idx="1" type="body"/>
          </p:nvPr>
        </p:nvSpPr>
        <p:spPr>
          <a:xfrm>
            <a:off x="6324600" y="1556791"/>
            <a:ext cx="2514599" cy="460851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marL="0" rtl="0">
              <a:lnSpc>
                <a:spcPct val="137500"/>
              </a:lnSpc>
              <a:spcBef>
                <a:spcPts val="0"/>
              </a:spcBef>
              <a:spcAft>
                <a:spcPts val="1000"/>
              </a:spcAft>
              <a:buClr>
                <a:schemeClr val="dk2"/>
              </a:buClr>
              <a:buFont typeface="Cabin"/>
              <a:buNone/>
              <a:defRPr sz="1600">
                <a:solidFill>
                  <a:schemeClr val="dk2"/>
                </a:solidFill>
              </a:defRPr>
            </a:lvl1pPr>
            <a:lvl2pPr rtl="0">
              <a:spcBef>
                <a:spcPts val="0"/>
              </a:spcBef>
              <a:buFont typeface="Cabin"/>
              <a:buNone/>
              <a:defRPr sz="1200"/>
            </a:lvl2pPr>
            <a:lvl3pPr rtl="0">
              <a:spcBef>
                <a:spcPts val="0"/>
              </a:spcBef>
              <a:buFont typeface="Cabin"/>
              <a:buNone/>
              <a:defRPr sz="1000"/>
            </a:lvl3pPr>
            <a:lvl4pPr rtl="0">
              <a:spcBef>
                <a:spcPts val="0"/>
              </a:spcBef>
              <a:buFont typeface="Cabin"/>
              <a:buNone/>
              <a:defRPr sz="900"/>
            </a:lvl4pPr>
            <a:lvl5pPr rtl="0">
              <a:spcBef>
                <a:spcPts val="0"/>
              </a:spcBef>
              <a:buFont typeface="Cabin"/>
              <a:buNone/>
              <a:defRPr sz="900"/>
            </a:lvl5pPr>
            <a:lvl6pPr rtl="0">
              <a:spcBef>
                <a:spcPts val="0"/>
              </a:spcBef>
              <a:defRPr sz="16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rtl="0">
              <a:spcBef>
                <a:spcPts val="0"/>
              </a:spcBef>
              <a:defRPr sz="14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rtl="0">
              <a:spcBef>
                <a:spcPts val="0"/>
              </a:spcBef>
              <a:defRPr sz="14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rtl="0">
              <a:spcBef>
                <a:spcPts val="0"/>
              </a:spcBef>
              <a:defRPr sz="12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88" name="Shape 88"/>
          <p:cNvSpPr txBox="1"/>
          <p:nvPr>
            <p:ph idx="10" type="dt"/>
          </p:nvPr>
        </p:nvSpPr>
        <p:spPr>
          <a:xfrm>
            <a:off x="6400800" y="6356350"/>
            <a:ext cx="1195536" cy="36575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marL="0" marR="0" rtl="0" algn="ctr">
              <a:spcBef>
                <a:spcPts val="0"/>
              </a:spcBef>
              <a:defRPr b="0" baseline="0" i="0" sz="1400" u="none" cap="none" strike="noStrik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1pPr>
            <a:lvl2pPr indent="0" marL="4572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indent="0" marL="9144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indent="0" marL="13716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indent="0" marL="18288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indent="0" marL="22860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indent="0" marL="27432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indent="0" marL="32004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indent="0" marL="36576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89" name="Shape 89"/>
          <p:cNvSpPr txBox="1"/>
          <p:nvPr>
            <p:ph idx="11" type="ftr"/>
          </p:nvPr>
        </p:nvSpPr>
        <p:spPr>
          <a:xfrm>
            <a:off x="2898648" y="6356350"/>
            <a:ext cx="3505200" cy="36575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marL="0" marR="0" rtl="0" algn="ctr">
              <a:spcBef>
                <a:spcPts val="0"/>
              </a:spcBef>
              <a:defRPr b="0" baseline="0" i="0" sz="1400" u="none" cap="none" strike="noStrik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1pPr>
            <a:lvl2pPr indent="0" marL="4572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indent="0" marL="9144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indent="0" marL="13716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indent="0" marL="18288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indent="0" marL="22860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indent="0" marL="27432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indent="0" marL="32004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indent="0" marL="36576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90" name="Shape 90"/>
          <p:cNvSpPr txBox="1"/>
          <p:nvPr>
            <p:ph idx="12" type="sldNum"/>
          </p:nvPr>
        </p:nvSpPr>
        <p:spPr>
          <a:xfrm>
            <a:off x="7596335" y="6356350"/>
            <a:ext cx="1117104" cy="3657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baseline="0" i="0" lang="pt-BR" sz="1400" u="none" cap="none" strike="noStrik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rPr>
              <a:t>‹#›</a:t>
            </a:fld>
          </a:p>
        </p:txBody>
      </p:sp>
      <p:sp>
        <p:nvSpPr>
          <p:cNvPr id="91" name="Shape 91"/>
          <p:cNvSpPr/>
          <p:nvPr/>
        </p:nvSpPr>
        <p:spPr>
          <a:xfrm rot="5400000">
            <a:off x="419099" y="6467474"/>
            <a:ext cx="190849" cy="120313"/>
          </a:xfrm>
          <a:prstGeom prst="triangle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92" name="Shape 92"/>
          <p:cNvSpPr txBox="1"/>
          <p:nvPr>
            <p:ph idx="2" type="body"/>
          </p:nvPr>
        </p:nvSpPr>
        <p:spPr>
          <a:xfrm>
            <a:off x="304800" y="908720"/>
            <a:ext cx="5714999" cy="525658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48844" marL="274320" rtl="0" algn="l">
              <a:spcBef>
                <a:spcPts val="600"/>
              </a:spcBef>
              <a:buClr>
                <a:schemeClr val="accent1"/>
              </a:buClr>
              <a:buFont typeface="Noto Sans Symbol"/>
              <a:buChar char="●"/>
              <a:defRPr sz="26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1pPr>
            <a:lvl2pPr indent="-170942" marL="548640" rtl="0" algn="l">
              <a:spcBef>
                <a:spcPts val="500"/>
              </a:spcBef>
              <a:buClr>
                <a:schemeClr val="accent2"/>
              </a:buClr>
              <a:buFont typeface="Noto Sans Symbol"/>
              <a:buChar char="●"/>
              <a:defRPr sz="2300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2pPr>
            <a:lvl3pPr indent="-142240" marL="822960" rtl="0" algn="l">
              <a:spcBef>
                <a:spcPts val="500"/>
              </a:spcBef>
              <a:buClr>
                <a:srgbClr val="BABABA"/>
              </a:buClr>
              <a:buFont typeface="Noto Sans Symbol"/>
              <a:buChar char="●"/>
              <a:defRPr sz="20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indent="-153669" marL="1097280" rtl="0" algn="l">
              <a:spcBef>
                <a:spcPts val="400"/>
              </a:spcBef>
              <a:buClr>
                <a:srgbClr val="8BA1B3"/>
              </a:buClr>
              <a:buFont typeface="Noto Sans Symbol"/>
              <a:buChar char="◻"/>
              <a:defRPr sz="18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indent="-157480" marL="1371600" rtl="0" algn="l">
              <a:spcBef>
                <a:spcPts val="300"/>
              </a:spcBef>
              <a:buClr>
                <a:schemeClr val="accent2"/>
              </a:buClr>
              <a:buFont typeface="Noto Sans Symbol"/>
              <a:buChar char="◻"/>
              <a:defRPr sz="16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indent="-109220" marL="1645920" rtl="0" algn="l">
              <a:spcBef>
                <a:spcPts val="300"/>
              </a:spcBef>
              <a:buClr>
                <a:srgbClr val="8BA1B3"/>
              </a:buClr>
              <a:buFont typeface="Noto Sans Symbol"/>
              <a:buChar char="●"/>
              <a:defRPr sz="16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indent="-123825" marL="1828800" rtl="0" algn="l">
              <a:spcBef>
                <a:spcPts val="300"/>
              </a:spcBef>
              <a:buClr>
                <a:srgbClr val="646C8F"/>
              </a:buClr>
              <a:buFont typeface="Noto Sans Symbol"/>
              <a:buChar char="●"/>
              <a:defRPr sz="14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indent="-116204" marL="2011679" rtl="0" algn="l">
              <a:spcBef>
                <a:spcPts val="300"/>
              </a:spcBef>
              <a:buClr>
                <a:srgbClr val="BABABA"/>
              </a:buClr>
              <a:buFont typeface="Noto Sans Symbol"/>
              <a:buChar char="●"/>
              <a:defRPr sz="14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indent="-130810" marL="2194560" rtl="0" algn="l">
              <a:spcBef>
                <a:spcPts val="300"/>
              </a:spcBef>
              <a:buClr>
                <a:srgbClr val="9FB8CD"/>
              </a:buClr>
              <a:buFont typeface="Noto Sans Symbol"/>
              <a:buChar char="●"/>
              <a:defRPr sz="12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vertTx">
  <p:cSld name="Título e texto vertical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/>
          <p:nvPr>
            <p:ph type="title"/>
          </p:nvPr>
        </p:nvSpPr>
        <p:spPr>
          <a:xfrm>
            <a:off x="457200" y="908720"/>
            <a:ext cx="8229600" cy="936103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rtl="0" algn="l">
              <a:spcBef>
                <a:spcPts val="0"/>
              </a:spcBef>
              <a:buClr>
                <a:schemeClr val="dk2"/>
              </a:buClr>
              <a:buFont typeface="Domine"/>
              <a:buNone/>
              <a:defRPr sz="3200">
                <a:solidFill>
                  <a:schemeClr val="dk2"/>
                </a:solidFill>
                <a:latin typeface="Domine"/>
                <a:ea typeface="Domine"/>
                <a:cs typeface="Domine"/>
                <a:sym typeface="Domine"/>
              </a:defRPr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95" name="Shape 95"/>
          <p:cNvSpPr txBox="1"/>
          <p:nvPr>
            <p:ph idx="1" type="body"/>
          </p:nvPr>
        </p:nvSpPr>
        <p:spPr>
          <a:xfrm rot="5400000">
            <a:off x="2465651" y="-91620"/>
            <a:ext cx="4212696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48844" marL="274320" rtl="0" algn="l">
              <a:spcBef>
                <a:spcPts val="600"/>
              </a:spcBef>
              <a:buClr>
                <a:schemeClr val="accent1"/>
              </a:buClr>
              <a:buFont typeface="Noto Sans Symbol"/>
              <a:buChar char="●"/>
              <a:defRPr sz="26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1pPr>
            <a:lvl2pPr indent="-170942" marL="548640" rtl="0" algn="l">
              <a:spcBef>
                <a:spcPts val="500"/>
              </a:spcBef>
              <a:buClr>
                <a:schemeClr val="accent2"/>
              </a:buClr>
              <a:buFont typeface="Noto Sans Symbol"/>
              <a:buChar char="●"/>
              <a:defRPr sz="2300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2pPr>
            <a:lvl3pPr indent="-142240" marL="822960" rtl="0" algn="l">
              <a:spcBef>
                <a:spcPts val="500"/>
              </a:spcBef>
              <a:buClr>
                <a:srgbClr val="BABABA"/>
              </a:buClr>
              <a:buFont typeface="Noto Sans Symbol"/>
              <a:buChar char="●"/>
              <a:defRPr sz="20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indent="-153669" marL="1097280" rtl="0" algn="l">
              <a:spcBef>
                <a:spcPts val="400"/>
              </a:spcBef>
              <a:buClr>
                <a:srgbClr val="8BA1B3"/>
              </a:buClr>
              <a:buFont typeface="Noto Sans Symbol"/>
              <a:buChar char="◻"/>
              <a:defRPr sz="18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indent="-157480" marL="1371600" rtl="0" algn="l">
              <a:spcBef>
                <a:spcPts val="300"/>
              </a:spcBef>
              <a:buClr>
                <a:schemeClr val="accent2"/>
              </a:buClr>
              <a:buFont typeface="Noto Sans Symbol"/>
              <a:buChar char="◻"/>
              <a:defRPr sz="16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indent="-109220" marL="1645920" rtl="0" algn="l">
              <a:spcBef>
                <a:spcPts val="300"/>
              </a:spcBef>
              <a:buClr>
                <a:srgbClr val="8BA1B3"/>
              </a:buClr>
              <a:buFont typeface="Noto Sans Symbol"/>
              <a:buChar char="●"/>
              <a:defRPr sz="16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indent="-123825" marL="1828800" rtl="0" algn="l">
              <a:spcBef>
                <a:spcPts val="300"/>
              </a:spcBef>
              <a:buClr>
                <a:srgbClr val="646C8F"/>
              </a:buClr>
              <a:buFont typeface="Noto Sans Symbol"/>
              <a:buChar char="●"/>
              <a:defRPr sz="14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indent="-116204" marL="2011679" rtl="0" algn="l">
              <a:spcBef>
                <a:spcPts val="300"/>
              </a:spcBef>
              <a:buClr>
                <a:srgbClr val="BABABA"/>
              </a:buClr>
              <a:buFont typeface="Noto Sans Symbol"/>
              <a:buChar char="●"/>
              <a:defRPr sz="14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indent="-130810" marL="2194560" rtl="0" algn="l">
              <a:spcBef>
                <a:spcPts val="300"/>
              </a:spcBef>
              <a:buClr>
                <a:srgbClr val="9FB8CD"/>
              </a:buClr>
              <a:buFont typeface="Noto Sans Symbol"/>
              <a:buChar char="●"/>
              <a:defRPr sz="12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96" name="Shape 96"/>
          <p:cNvSpPr txBox="1"/>
          <p:nvPr>
            <p:ph idx="10" type="dt"/>
          </p:nvPr>
        </p:nvSpPr>
        <p:spPr>
          <a:xfrm>
            <a:off x="6400800" y="6356350"/>
            <a:ext cx="1195536" cy="36575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marL="0" marR="0" rtl="0" algn="ctr">
              <a:spcBef>
                <a:spcPts val="0"/>
              </a:spcBef>
              <a:defRPr b="0" baseline="0" i="0" sz="1400" u="none" cap="none" strike="noStrik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1pPr>
            <a:lvl2pPr indent="0" marL="4572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indent="0" marL="9144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indent="0" marL="13716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indent="0" marL="18288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indent="0" marL="22860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indent="0" marL="27432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indent="0" marL="32004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indent="0" marL="36576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97" name="Shape 97"/>
          <p:cNvSpPr txBox="1"/>
          <p:nvPr>
            <p:ph idx="11" type="ftr"/>
          </p:nvPr>
        </p:nvSpPr>
        <p:spPr>
          <a:xfrm>
            <a:off x="2898648" y="6356350"/>
            <a:ext cx="3505200" cy="36575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marL="0" marR="0" rtl="0" algn="ctr">
              <a:spcBef>
                <a:spcPts val="0"/>
              </a:spcBef>
              <a:defRPr b="0" baseline="0" i="0" sz="1400" u="none" cap="none" strike="noStrik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1pPr>
            <a:lvl2pPr indent="0" marL="4572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indent="0" marL="9144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indent="0" marL="13716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indent="0" marL="18288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indent="0" marL="22860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indent="0" marL="27432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indent="0" marL="32004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indent="0" marL="36576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98" name="Shape 98"/>
          <p:cNvSpPr txBox="1"/>
          <p:nvPr>
            <p:ph idx="12" type="sldNum"/>
          </p:nvPr>
        </p:nvSpPr>
        <p:spPr>
          <a:xfrm>
            <a:off x="7596335" y="6356350"/>
            <a:ext cx="1117104" cy="3657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baseline="0" i="0" lang="pt-BR" sz="1400" u="none" cap="none" strike="noStrik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rPr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8.xml"/><Relationship Id="rId10" Type="http://schemas.openxmlformats.org/officeDocument/2006/relationships/slideLayout" Target="../slideLayouts/slideLayout7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9.xml"/><Relationship Id="rId1" Type="http://schemas.openxmlformats.org/officeDocument/2006/relationships/image" Target="../media/image01.jpg"/><Relationship Id="rId2" Type="http://schemas.openxmlformats.org/officeDocument/2006/relationships/image" Target="../media/image00.jpg"/><Relationship Id="rId3" Type="http://schemas.openxmlformats.org/officeDocument/2006/relationships/image" Target="../media/image02.png"/><Relationship Id="rId4" Type="http://schemas.openxmlformats.org/officeDocument/2006/relationships/slideLayout" Target="../slideLayouts/slideLayout1.xml"/><Relationship Id="rId9" Type="http://schemas.openxmlformats.org/officeDocument/2006/relationships/slideLayout" Target="../slideLayouts/slideLayout6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hape 9"/>
          <p:cNvCxnSpPr/>
          <p:nvPr/>
        </p:nvCxnSpPr>
        <p:spPr>
          <a:xfrm>
            <a:off x="457200" y="6353175"/>
            <a:ext cx="82296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10" name="Shape 10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6134100"/>
            <a:ext cx="800099" cy="72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Shape 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55575" y="6140450"/>
            <a:ext cx="800099" cy="71755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Shape 12"/>
          <p:cNvSpPr txBox="1"/>
          <p:nvPr>
            <p:ph type="title"/>
          </p:nvPr>
        </p:nvSpPr>
        <p:spPr>
          <a:xfrm>
            <a:off x="457200" y="854224"/>
            <a:ext cx="8229600" cy="9905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marL="0" marR="0" rtl="0" algn="l">
              <a:spcBef>
                <a:spcPts val="0"/>
              </a:spcBef>
              <a:buClr>
                <a:schemeClr val="dk2"/>
              </a:buClr>
              <a:buFont typeface="Domine"/>
              <a:buNone/>
              <a:defRPr b="0" baseline="0" i="0" sz="3200" u="none" cap="none" strike="noStrike">
                <a:solidFill>
                  <a:schemeClr val="dk2"/>
                </a:solidFill>
                <a:latin typeface="Domine"/>
                <a:ea typeface="Domine"/>
                <a:cs typeface="Domine"/>
                <a:sym typeface="Domine"/>
              </a:defRPr>
            </a:lvl1pPr>
            <a:lvl2pPr indent="0" marL="0" marR="0" rtl="0" algn="l">
              <a:spcBef>
                <a:spcPts val="0"/>
              </a:spcBef>
              <a:defRPr/>
            </a:lvl2pPr>
            <a:lvl3pPr indent="0" marL="0" marR="0" rtl="0" algn="l">
              <a:spcBef>
                <a:spcPts val="0"/>
              </a:spcBef>
              <a:defRPr/>
            </a:lvl3pPr>
            <a:lvl4pPr indent="0" marL="0" marR="0" rtl="0" algn="l">
              <a:spcBef>
                <a:spcPts val="0"/>
              </a:spcBef>
              <a:defRPr/>
            </a:lvl4pPr>
            <a:lvl5pPr indent="0" marL="0" marR="0" rtl="0" algn="l">
              <a:spcBef>
                <a:spcPts val="0"/>
              </a:spcBef>
              <a:defRPr/>
            </a:lvl5pPr>
            <a:lvl6pPr indent="0" marL="0" marR="0" rtl="0" algn="l">
              <a:spcBef>
                <a:spcPts val="0"/>
              </a:spcBef>
              <a:defRPr/>
            </a:lvl6pPr>
            <a:lvl7pPr indent="0" marL="0" marR="0" rtl="0" algn="l">
              <a:spcBef>
                <a:spcPts val="0"/>
              </a:spcBef>
              <a:defRPr/>
            </a:lvl7pPr>
            <a:lvl8pPr indent="0" marL="0" marR="0" rtl="0" algn="l">
              <a:spcBef>
                <a:spcPts val="0"/>
              </a:spcBef>
              <a:defRPr/>
            </a:lvl8pPr>
            <a:lvl9pPr indent="0" marL="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13" name="Shape 13"/>
          <p:cNvSpPr txBox="1"/>
          <p:nvPr>
            <p:ph idx="1" type="body"/>
          </p:nvPr>
        </p:nvSpPr>
        <p:spPr>
          <a:xfrm>
            <a:off x="457200" y="1916832"/>
            <a:ext cx="8229600" cy="421269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48844" marL="274320" marR="0" rtl="0" algn="l">
              <a:spcBef>
                <a:spcPts val="600"/>
              </a:spcBef>
              <a:buClr>
                <a:schemeClr val="accent1"/>
              </a:buClr>
              <a:buFont typeface="Noto Sans Symbol"/>
              <a:buChar char="●"/>
              <a:defRPr b="0" baseline="0" i="0" sz="26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1pPr>
            <a:lvl2pPr indent="-170942" marL="548640" marR="0" rtl="0" algn="l">
              <a:spcBef>
                <a:spcPts val="500"/>
              </a:spcBef>
              <a:buClr>
                <a:schemeClr val="accent2"/>
              </a:buClr>
              <a:buFont typeface="Noto Sans Symbol"/>
              <a:buChar char="●"/>
              <a:defRPr b="0" baseline="0" i="0" sz="2300" u="none" cap="none" strike="noStrik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2pPr>
            <a:lvl3pPr indent="-142240" marL="822960" marR="0" rtl="0" algn="l">
              <a:spcBef>
                <a:spcPts val="500"/>
              </a:spcBef>
              <a:buClr>
                <a:srgbClr val="BABABA"/>
              </a:buClr>
              <a:buFont typeface="Noto Sans Symbol"/>
              <a:buChar char="●"/>
              <a:defRPr b="0" baseline="0" i="0" sz="20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indent="-153669" marL="1097280" marR="0" rtl="0" algn="l">
              <a:spcBef>
                <a:spcPts val="400"/>
              </a:spcBef>
              <a:buClr>
                <a:srgbClr val="8BA1B3"/>
              </a:buClr>
              <a:buFont typeface="Noto Sans Symbol"/>
              <a:buChar char="◻"/>
              <a:defRPr b="0" baseline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indent="-157480" marL="1371600" marR="0" rtl="0" algn="l">
              <a:spcBef>
                <a:spcPts val="300"/>
              </a:spcBef>
              <a:buClr>
                <a:schemeClr val="accent2"/>
              </a:buClr>
              <a:buFont typeface="Noto Sans Symbol"/>
              <a:buChar char="◻"/>
              <a:defRPr b="0" baseline="0" i="0" sz="16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indent="-109220" marL="1645920" marR="0" rtl="0" algn="l">
              <a:spcBef>
                <a:spcPts val="300"/>
              </a:spcBef>
              <a:buClr>
                <a:srgbClr val="8BA1B3"/>
              </a:buClr>
              <a:buFont typeface="Noto Sans Symbol"/>
              <a:buChar char="●"/>
              <a:defRPr b="0" baseline="0" i="0" sz="16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indent="-123825" marL="1828800" marR="0" rtl="0" algn="l">
              <a:spcBef>
                <a:spcPts val="300"/>
              </a:spcBef>
              <a:buClr>
                <a:srgbClr val="646C8F"/>
              </a:buClr>
              <a:buFont typeface="Noto Sans Symbol"/>
              <a:buChar char="●"/>
              <a:defRPr b="0" baseline="0" i="0" sz="14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indent="-116204" marL="2011679" marR="0" rtl="0" algn="l">
              <a:spcBef>
                <a:spcPts val="300"/>
              </a:spcBef>
              <a:buClr>
                <a:srgbClr val="BABABA"/>
              </a:buClr>
              <a:buFont typeface="Noto Sans Symbol"/>
              <a:buChar char="●"/>
              <a:defRPr b="0" baseline="0" i="0" sz="14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indent="-130810" marL="2194560" marR="0" rtl="0" algn="l">
              <a:spcBef>
                <a:spcPts val="300"/>
              </a:spcBef>
              <a:buClr>
                <a:srgbClr val="9FB8CD"/>
              </a:buClr>
              <a:buFont typeface="Noto Sans Symbol"/>
              <a:buChar char="●"/>
              <a:defRPr b="0" baseline="0" i="0" sz="12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14" name="Shape 14"/>
          <p:cNvSpPr txBox="1"/>
          <p:nvPr>
            <p:ph idx="10" type="dt"/>
          </p:nvPr>
        </p:nvSpPr>
        <p:spPr>
          <a:xfrm>
            <a:off x="6400800" y="6356350"/>
            <a:ext cx="1195536" cy="36575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marL="0" marR="0" rtl="0" algn="ctr">
              <a:spcBef>
                <a:spcPts val="0"/>
              </a:spcBef>
              <a:defRPr b="0" baseline="0" i="0" sz="1400" u="none" cap="none" strike="noStrik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1pPr>
            <a:lvl2pPr indent="0" marL="4572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indent="0" marL="9144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indent="0" marL="13716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indent="0" marL="18288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indent="0" marL="22860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indent="0" marL="27432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indent="0" marL="32004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indent="0" marL="36576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15" name="Shape 15"/>
          <p:cNvSpPr txBox="1"/>
          <p:nvPr>
            <p:ph idx="11" type="ftr"/>
          </p:nvPr>
        </p:nvSpPr>
        <p:spPr>
          <a:xfrm>
            <a:off x="2898648" y="6356350"/>
            <a:ext cx="3505200" cy="36575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marL="0" marR="0" rtl="0" algn="ctr">
              <a:spcBef>
                <a:spcPts val="0"/>
              </a:spcBef>
              <a:defRPr b="0" baseline="0" i="0" sz="1400" u="none" cap="none" strike="noStrik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1pPr>
            <a:lvl2pPr indent="0" marL="4572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indent="0" marL="9144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indent="0" marL="13716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indent="0" marL="18288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indent="0" marL="22860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indent="0" marL="27432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indent="0" marL="32004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indent="0" marL="3657600" marR="0" rtl="0" algn="l">
              <a:spcBef>
                <a:spcPts val="0"/>
              </a:spcBef>
              <a:defRPr b="0" baseline="0" i="0" sz="18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  <p:sp>
        <p:nvSpPr>
          <p:cNvPr id="16" name="Shape 16"/>
          <p:cNvSpPr txBox="1"/>
          <p:nvPr>
            <p:ph idx="12" type="sldNum"/>
          </p:nvPr>
        </p:nvSpPr>
        <p:spPr>
          <a:xfrm>
            <a:off x="7596335" y="6356350"/>
            <a:ext cx="1117104" cy="3657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baseline="0" i="0" lang="pt-BR" sz="1400" u="none" cap="none" strike="noStrik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rPr>
              <a:t>‹#›</a:t>
            </a:fld>
          </a:p>
        </p:txBody>
      </p:sp>
      <p:cxnSp>
        <p:nvCxnSpPr>
          <p:cNvPr id="17" name="Shape 17"/>
          <p:cNvCxnSpPr/>
          <p:nvPr/>
        </p:nvCxnSpPr>
        <p:spPr>
          <a:xfrm>
            <a:off x="467543" y="1844824"/>
            <a:ext cx="82296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18" name="Shape 18"/>
          <p:cNvSpPr/>
          <p:nvPr/>
        </p:nvSpPr>
        <p:spPr>
          <a:xfrm rot="5400000">
            <a:off x="419099" y="6467474"/>
            <a:ext cx="190849" cy="120313"/>
          </a:xfrm>
          <a:prstGeom prst="triangle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baseline="0" i="0" sz="1800" u="none" cap="none" strike="noStrike">
              <a:solidFill>
                <a:schemeClr val="lt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pic>
        <p:nvPicPr>
          <p:cNvPr id="19" name="Shape 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901006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4"/>
    <p:sldLayoutId id="2147483649" r:id="rId5"/>
    <p:sldLayoutId id="2147483650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</p:sldLayoutIdLst>
  <p:hf dt="0" ftr="0" hdr="0"/>
  <p:txStyles>
    <p:title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</p:titleStyle>
    <p:body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09.png"/><Relationship Id="rId4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04.png"/><Relationship Id="rId4" Type="http://schemas.openxmlformats.org/officeDocument/2006/relationships/image" Target="../media/image06.png"/><Relationship Id="rId5" Type="http://schemas.openxmlformats.org/officeDocument/2006/relationships/image" Target="../media/image0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07.png"/><Relationship Id="rId4" Type="http://schemas.openxmlformats.org/officeDocument/2006/relationships/image" Target="../media/image0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/>
          <p:nvPr>
            <p:ph type="ctrTitle"/>
          </p:nvPr>
        </p:nvSpPr>
        <p:spPr>
          <a:xfrm>
            <a:off x="1204391" y="2348880"/>
            <a:ext cx="6858000" cy="187679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Clr>
                <a:schemeClr val="dk1"/>
              </a:buClr>
              <a:buSzPct val="25000"/>
              <a:buFont typeface="Domine"/>
              <a:buNone/>
            </a:pPr>
            <a:r>
              <a:rPr lang="pt-BR"/>
              <a:t>Conceitos de Data Mining e o uso da linguagem Python para a mineração de dados</a:t>
            </a:r>
          </a:p>
        </p:txBody>
      </p:sp>
      <p:sp>
        <p:nvSpPr>
          <p:cNvPr id="101" name="Shape 101"/>
          <p:cNvSpPr txBox="1"/>
          <p:nvPr>
            <p:ph idx="1" type="subTitle"/>
          </p:nvPr>
        </p:nvSpPr>
        <p:spPr>
          <a:xfrm>
            <a:off x="1204391" y="4545333"/>
            <a:ext cx="6858000" cy="89988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Clr>
                <a:schemeClr val="accent1"/>
              </a:buClr>
              <a:buSzPct val="25000"/>
              <a:buFont typeface="Noto Sans Symbol"/>
              <a:buNone/>
            </a:pPr>
            <a:r>
              <a:rPr lang="pt-BR"/>
              <a:t>Thiago Medeiros de Souza</a:t>
            </a:r>
          </a:p>
          <a:p>
            <a:pPr indent="0" lvl="0" marL="0" marR="0" rtl="0" algn="r">
              <a:spcBef>
                <a:spcPts val="0"/>
              </a:spcBef>
              <a:buClr>
                <a:schemeClr val="accent1"/>
              </a:buClr>
              <a:buSzPct val="25000"/>
              <a:buFont typeface="Noto Sans Symbol"/>
              <a:buNone/>
            </a:pPr>
            <a:r>
              <a:rPr lang="pt-BR"/>
              <a:t>Valmei Abreu Junior</a:t>
            </a:r>
          </a:p>
          <a:p>
            <a:pPr indent="0" lvl="0" marL="0" marR="0" rtl="0" algn="r">
              <a:spcBef>
                <a:spcPts val="0"/>
              </a:spcBef>
              <a:buClr>
                <a:schemeClr val="accent1"/>
              </a:buClr>
              <a:buSzPct val="25000"/>
              <a:buFont typeface="Noto Sans Symbol"/>
              <a:buNone/>
            </a:pPr>
            <a:r>
              <a:rPr lang="pt-BR"/>
              <a:t>João Paulo de Lima Barbosa</a:t>
            </a:r>
          </a:p>
        </p:txBody>
      </p:sp>
    </p:spTree>
  </p:cSld>
  <p:clrMapOvr>
    <a:masterClrMapping/>
  </p:clrMapOvr>
  <p:transition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 txBox="1"/>
          <p:nvPr>
            <p:ph type="title"/>
          </p:nvPr>
        </p:nvSpPr>
        <p:spPr>
          <a:xfrm>
            <a:off x="457200" y="908720"/>
            <a:ext cx="8229600" cy="936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2"/>
              </a:buClr>
              <a:buSzPct val="25000"/>
              <a:buFont typeface="Domine"/>
              <a:buNone/>
            </a:pPr>
            <a:r>
              <a:rPr lang="pt-BR"/>
              <a:t>Python</a:t>
            </a:r>
          </a:p>
        </p:txBody>
      </p:sp>
      <p:sp>
        <p:nvSpPr>
          <p:cNvPr id="171" name="Shape 171"/>
          <p:cNvSpPr txBox="1"/>
          <p:nvPr>
            <p:ph idx="12" type="sldNum"/>
          </p:nvPr>
        </p:nvSpPr>
        <p:spPr>
          <a:xfrm>
            <a:off x="7524328" y="6356350"/>
            <a:ext cx="1189200" cy="3656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baseline="0" i="0" lang="pt-BR" sz="1400" u="none" cap="none" strike="noStrik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rPr>
              <a:t>‹#›</a:t>
            </a:fld>
          </a:p>
        </p:txBody>
      </p:sp>
      <p:sp>
        <p:nvSpPr>
          <p:cNvPr id="172" name="Shape 172"/>
          <p:cNvSpPr txBox="1"/>
          <p:nvPr>
            <p:ph idx="1" type="body"/>
          </p:nvPr>
        </p:nvSpPr>
        <p:spPr>
          <a:xfrm>
            <a:off x="457200" y="1916832"/>
            <a:ext cx="8229600" cy="42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74320" lvl="0" marL="274320" marR="0" rtl="0" algn="l">
              <a:spcBef>
                <a:spcPts val="0"/>
              </a:spcBef>
              <a:buClr>
                <a:schemeClr val="accent1"/>
              </a:buClr>
              <a:buSzPct val="76000"/>
              <a:buFont typeface="Noto Sans Symbol"/>
              <a:buChar char="●"/>
            </a:pPr>
            <a:r>
              <a:rPr lang="pt-BR"/>
              <a:t>pandas</a:t>
            </a:r>
          </a:p>
        </p:txBody>
      </p:sp>
      <p:pic>
        <p:nvPicPr>
          <p:cNvPr id="173" name="Shape 1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0" y="2351049"/>
            <a:ext cx="6740424" cy="3805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 txBox="1"/>
          <p:nvPr>
            <p:ph type="title"/>
          </p:nvPr>
        </p:nvSpPr>
        <p:spPr>
          <a:xfrm>
            <a:off x="457200" y="908720"/>
            <a:ext cx="8229600" cy="936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2"/>
              </a:buClr>
              <a:buSzPct val="25000"/>
              <a:buFont typeface="Domine"/>
              <a:buNone/>
            </a:pPr>
            <a:r>
              <a:rPr lang="pt-BR"/>
              <a:t>Python</a:t>
            </a:r>
          </a:p>
        </p:txBody>
      </p:sp>
      <p:sp>
        <p:nvSpPr>
          <p:cNvPr id="179" name="Shape 179"/>
          <p:cNvSpPr txBox="1"/>
          <p:nvPr>
            <p:ph idx="12" type="sldNum"/>
          </p:nvPr>
        </p:nvSpPr>
        <p:spPr>
          <a:xfrm>
            <a:off x="7524328" y="6356350"/>
            <a:ext cx="1189200" cy="3656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baseline="0" i="0" lang="pt-BR" sz="1400" u="none" cap="none" strike="noStrik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rPr>
              <a:t>‹#›</a:t>
            </a:fld>
          </a:p>
        </p:txBody>
      </p:sp>
      <p:sp>
        <p:nvSpPr>
          <p:cNvPr id="180" name="Shape 180"/>
          <p:cNvSpPr txBox="1"/>
          <p:nvPr>
            <p:ph idx="1" type="body"/>
          </p:nvPr>
        </p:nvSpPr>
        <p:spPr>
          <a:xfrm>
            <a:off x="457200" y="1916832"/>
            <a:ext cx="8229600" cy="42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74320" lvl="0" marL="274320" marR="0" rtl="0" algn="l">
              <a:spcBef>
                <a:spcPts val="0"/>
              </a:spcBef>
              <a:buClr>
                <a:schemeClr val="accent1"/>
              </a:buClr>
              <a:buSzPct val="76000"/>
              <a:buFont typeface="Noto Sans Symbol"/>
              <a:buChar char="●"/>
            </a:pPr>
            <a:r>
              <a:rPr lang="pt-BR"/>
              <a:t>NumPy</a:t>
            </a:r>
          </a:p>
        </p:txBody>
      </p:sp>
      <p:pic>
        <p:nvPicPr>
          <p:cNvPr id="181" name="Shape 1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5826" y="2584048"/>
            <a:ext cx="5002125" cy="3572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Shape 1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05824" y="4382685"/>
            <a:ext cx="5002125" cy="15186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Shape 18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8625" y="5885600"/>
            <a:ext cx="4229100" cy="36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Shape 18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20375" y="5901325"/>
            <a:ext cx="4229100" cy="27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 txBox="1"/>
          <p:nvPr>
            <p:ph type="title"/>
          </p:nvPr>
        </p:nvSpPr>
        <p:spPr>
          <a:xfrm>
            <a:off x="457200" y="908720"/>
            <a:ext cx="8229600" cy="936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2"/>
              </a:buClr>
              <a:buSzPct val="25000"/>
              <a:buFont typeface="Domine"/>
              <a:buNone/>
            </a:pPr>
            <a:r>
              <a:rPr lang="pt-BR"/>
              <a:t>Python</a:t>
            </a:r>
          </a:p>
        </p:txBody>
      </p:sp>
      <p:sp>
        <p:nvSpPr>
          <p:cNvPr id="190" name="Shape 190"/>
          <p:cNvSpPr txBox="1"/>
          <p:nvPr>
            <p:ph idx="12" type="sldNum"/>
          </p:nvPr>
        </p:nvSpPr>
        <p:spPr>
          <a:xfrm>
            <a:off x="7524328" y="6356350"/>
            <a:ext cx="1189200" cy="3656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baseline="0" i="0" lang="pt-BR" sz="1400" u="none" cap="none" strike="noStrik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rPr>
              <a:t>‹#›</a:t>
            </a:fld>
          </a:p>
        </p:txBody>
      </p:sp>
      <p:sp>
        <p:nvSpPr>
          <p:cNvPr id="191" name="Shape 191"/>
          <p:cNvSpPr txBox="1"/>
          <p:nvPr>
            <p:ph idx="1" type="body"/>
          </p:nvPr>
        </p:nvSpPr>
        <p:spPr>
          <a:xfrm>
            <a:off x="457200" y="1916832"/>
            <a:ext cx="8229600" cy="42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74320" lvl="0" marL="274320" marR="0" rtl="0" algn="l">
              <a:spcBef>
                <a:spcPts val="0"/>
              </a:spcBef>
              <a:buClr>
                <a:schemeClr val="accent1"/>
              </a:buClr>
              <a:buSzPct val="76000"/>
              <a:buFont typeface="Noto Sans Symbol"/>
              <a:buChar char="●"/>
            </a:pPr>
            <a:r>
              <a:rPr lang="pt-BR"/>
              <a:t>matplotlib</a:t>
            </a:r>
          </a:p>
        </p:txBody>
      </p:sp>
      <p:pic>
        <p:nvPicPr>
          <p:cNvPr id="192" name="Shape 1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48125" y="2445700"/>
            <a:ext cx="4482375" cy="310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Shape 1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1726" y="2507200"/>
            <a:ext cx="4235125" cy="3020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/>
          <p:nvPr>
            <p:ph type="title"/>
          </p:nvPr>
        </p:nvSpPr>
        <p:spPr>
          <a:xfrm>
            <a:off x="457200" y="908720"/>
            <a:ext cx="8229600" cy="936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2"/>
              </a:buClr>
              <a:buSzPct val="25000"/>
              <a:buFont typeface="Domine"/>
              <a:buNone/>
            </a:pPr>
            <a:r>
              <a:rPr lang="pt-BR"/>
              <a:t>Python</a:t>
            </a:r>
          </a:p>
        </p:txBody>
      </p:sp>
      <p:sp>
        <p:nvSpPr>
          <p:cNvPr id="199" name="Shape 199"/>
          <p:cNvSpPr txBox="1"/>
          <p:nvPr>
            <p:ph idx="12" type="sldNum"/>
          </p:nvPr>
        </p:nvSpPr>
        <p:spPr>
          <a:xfrm>
            <a:off x="7524328" y="6356350"/>
            <a:ext cx="1189200" cy="3656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baseline="0" i="0" lang="pt-BR" sz="1400" u="none" cap="none" strike="noStrik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rPr>
              <a:t>‹#›</a:t>
            </a:fld>
          </a:p>
        </p:txBody>
      </p:sp>
      <p:sp>
        <p:nvSpPr>
          <p:cNvPr id="200" name="Shape 200"/>
          <p:cNvSpPr txBox="1"/>
          <p:nvPr>
            <p:ph idx="1" type="body"/>
          </p:nvPr>
        </p:nvSpPr>
        <p:spPr>
          <a:xfrm>
            <a:off x="457200" y="1916832"/>
            <a:ext cx="8229600" cy="42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74320" lvl="0" marL="274320" marR="0" rtl="0" algn="l">
              <a:spcBef>
                <a:spcPts val="0"/>
              </a:spcBef>
              <a:buClr>
                <a:schemeClr val="accent1"/>
              </a:buClr>
              <a:buSzPct val="76000"/>
              <a:buFont typeface="Noto Sans Symbol"/>
              <a:buChar char="●"/>
            </a:pPr>
            <a:r>
              <a:rPr lang="pt-BR"/>
              <a:t>IPython</a:t>
            </a:r>
          </a:p>
        </p:txBody>
      </p:sp>
      <p:pic>
        <p:nvPicPr>
          <p:cNvPr id="201" name="Shape 2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3100" y="2021275"/>
            <a:ext cx="6831874" cy="41585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 txBox="1"/>
          <p:nvPr>
            <p:ph type="title"/>
          </p:nvPr>
        </p:nvSpPr>
        <p:spPr>
          <a:xfrm>
            <a:off x="457200" y="908720"/>
            <a:ext cx="8229600" cy="936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2"/>
              </a:buClr>
              <a:buSzPct val="25000"/>
              <a:buFont typeface="Domine"/>
              <a:buNone/>
            </a:pPr>
            <a:r>
              <a:rPr lang="pt-BR"/>
              <a:t>Casos de Uso</a:t>
            </a:r>
          </a:p>
        </p:txBody>
      </p:sp>
      <p:sp>
        <p:nvSpPr>
          <p:cNvPr id="207" name="Shape 207"/>
          <p:cNvSpPr txBox="1"/>
          <p:nvPr>
            <p:ph idx="12" type="sldNum"/>
          </p:nvPr>
        </p:nvSpPr>
        <p:spPr>
          <a:xfrm>
            <a:off x="7524328" y="6356350"/>
            <a:ext cx="1189200" cy="3656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baseline="0" i="0" lang="pt-BR" sz="1400" u="none" cap="none" strike="noStrik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rPr>
              <a:t>‹#›</a:t>
            </a:fld>
          </a:p>
        </p:txBody>
      </p:sp>
      <p:pic>
        <p:nvPicPr>
          <p:cNvPr id="208" name="Shape 2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6700" y="1898824"/>
            <a:ext cx="6290600" cy="4403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 txBox="1"/>
          <p:nvPr>
            <p:ph type="title"/>
          </p:nvPr>
        </p:nvSpPr>
        <p:spPr>
          <a:xfrm>
            <a:off x="457200" y="908720"/>
            <a:ext cx="8229600" cy="936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2"/>
              </a:buClr>
              <a:buSzPct val="25000"/>
              <a:buFont typeface="Domine"/>
              <a:buNone/>
            </a:pPr>
            <a:r>
              <a:rPr lang="pt-BR"/>
              <a:t>Considerações Finais</a:t>
            </a:r>
          </a:p>
        </p:txBody>
      </p:sp>
      <p:sp>
        <p:nvSpPr>
          <p:cNvPr id="214" name="Shape 214"/>
          <p:cNvSpPr txBox="1"/>
          <p:nvPr>
            <p:ph idx="12" type="sldNum"/>
          </p:nvPr>
        </p:nvSpPr>
        <p:spPr>
          <a:xfrm>
            <a:off x="7524328" y="6356350"/>
            <a:ext cx="1189200" cy="3656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baseline="0" i="0" lang="pt-BR" sz="1400" u="none" cap="none" strike="noStrik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rPr>
              <a:t>‹#›</a:t>
            </a:fld>
          </a:p>
        </p:txBody>
      </p:sp>
      <p:pic>
        <p:nvPicPr>
          <p:cNvPr id="215" name="Shape 2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33375" y="1916825"/>
            <a:ext cx="3428151" cy="4342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 txBox="1"/>
          <p:nvPr>
            <p:ph type="title"/>
          </p:nvPr>
        </p:nvSpPr>
        <p:spPr>
          <a:xfrm>
            <a:off x="457200" y="908720"/>
            <a:ext cx="8229600" cy="93610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2"/>
              </a:buClr>
              <a:buSzPct val="25000"/>
              <a:buFont typeface="Domine"/>
              <a:buNone/>
            </a:pPr>
            <a:r>
              <a:rPr b="0" baseline="0" i="0" lang="pt-BR" sz="3200" u="none" cap="none" strike="noStrike">
                <a:solidFill>
                  <a:schemeClr val="dk2"/>
                </a:solidFill>
                <a:latin typeface="Domine"/>
                <a:ea typeface="Domine"/>
                <a:cs typeface="Domine"/>
                <a:sym typeface="Domine"/>
              </a:rPr>
              <a:t>Conteúdo</a:t>
            </a:r>
          </a:p>
        </p:txBody>
      </p:sp>
      <p:sp>
        <p:nvSpPr>
          <p:cNvPr id="107" name="Shape 107"/>
          <p:cNvSpPr txBox="1"/>
          <p:nvPr>
            <p:ph idx="12" type="sldNum"/>
          </p:nvPr>
        </p:nvSpPr>
        <p:spPr>
          <a:xfrm>
            <a:off x="7524328" y="6356350"/>
            <a:ext cx="1189112" cy="3657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baseline="0" i="0" lang="pt-BR" sz="1400" u="none" cap="none" strike="noStrik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rPr>
              <a:t>‹#›</a:t>
            </a:fld>
          </a:p>
        </p:txBody>
      </p:sp>
      <p:sp>
        <p:nvSpPr>
          <p:cNvPr id="108" name="Shape 108"/>
          <p:cNvSpPr txBox="1"/>
          <p:nvPr>
            <p:ph idx="1" type="body"/>
          </p:nvPr>
        </p:nvSpPr>
        <p:spPr>
          <a:xfrm>
            <a:off x="457200" y="1916832"/>
            <a:ext cx="8229600" cy="42401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74320" lvl="0" marL="274320" marR="0" rtl="0" algn="l">
              <a:spcBef>
                <a:spcPts val="600"/>
              </a:spcBef>
              <a:buClr>
                <a:schemeClr val="accent1"/>
              </a:buClr>
              <a:buSzPct val="76000"/>
              <a:buFont typeface="Noto Sans Symbol"/>
              <a:buChar char="●"/>
            </a:pPr>
            <a:r>
              <a:rPr lang="pt-BR"/>
              <a:t>Introdução</a:t>
            </a:r>
          </a:p>
          <a:p>
            <a:pPr indent="-274320" lvl="0" marL="274320" marR="0" rtl="0" algn="l">
              <a:spcBef>
                <a:spcPts val="600"/>
              </a:spcBef>
              <a:buClr>
                <a:schemeClr val="accent1"/>
              </a:buClr>
              <a:buSzPct val="76000"/>
              <a:buFont typeface="Noto Sans Symbol"/>
              <a:buChar char="●"/>
            </a:pPr>
            <a:r>
              <a:rPr lang="pt-BR"/>
              <a:t>KDD e Data Mining</a:t>
            </a:r>
          </a:p>
          <a:p>
            <a:pPr indent="-274320" lvl="0" marL="274320" marR="0" rtl="0" algn="l">
              <a:spcBef>
                <a:spcPts val="600"/>
              </a:spcBef>
              <a:buClr>
                <a:schemeClr val="accent1"/>
              </a:buClr>
              <a:buSzPct val="76000"/>
              <a:buFont typeface="Noto Sans Symbol"/>
              <a:buChar char="●"/>
            </a:pPr>
            <a:r>
              <a:rPr lang="pt-BR"/>
              <a:t>KDD</a:t>
            </a:r>
          </a:p>
          <a:p>
            <a:pPr indent="-274320" lvl="0" marL="274320" marR="0" rtl="0" algn="l">
              <a:spcBef>
                <a:spcPts val="600"/>
              </a:spcBef>
              <a:buClr>
                <a:schemeClr val="accent1"/>
              </a:buClr>
              <a:buSzPct val="76000"/>
              <a:buFont typeface="Noto Sans Symbol"/>
              <a:buChar char="●"/>
            </a:pPr>
            <a:r>
              <a:rPr lang="pt-BR"/>
              <a:t>Data Mining</a:t>
            </a:r>
          </a:p>
          <a:p>
            <a:pPr indent="-274320" lvl="0" marL="274320" marR="0" rtl="0" algn="l">
              <a:spcBef>
                <a:spcPts val="600"/>
              </a:spcBef>
              <a:buClr>
                <a:schemeClr val="accent1"/>
              </a:buClr>
              <a:buSzPct val="76000"/>
              <a:buFont typeface="Noto Sans Symbol"/>
              <a:buChar char="●"/>
            </a:pPr>
            <a:r>
              <a:rPr lang="pt-BR"/>
              <a:t>Python</a:t>
            </a:r>
          </a:p>
          <a:p>
            <a:pPr indent="-274320" lvl="0" marL="274320" marR="0" rtl="0" algn="l">
              <a:spcBef>
                <a:spcPts val="600"/>
              </a:spcBef>
              <a:buClr>
                <a:schemeClr val="accent1"/>
              </a:buClr>
              <a:buSzPct val="76000"/>
              <a:buFont typeface="Noto Sans Symbol"/>
              <a:buChar char="●"/>
            </a:pPr>
            <a:r>
              <a:rPr lang="pt-BR"/>
              <a:t>Casos de Uso</a:t>
            </a:r>
          </a:p>
          <a:p>
            <a:pPr indent="-274320" lvl="0" marL="274320" marR="0" rtl="0" algn="l">
              <a:spcBef>
                <a:spcPts val="600"/>
              </a:spcBef>
              <a:buClr>
                <a:schemeClr val="accent1"/>
              </a:buClr>
              <a:buSzPct val="76000"/>
              <a:buFont typeface="Noto Sans Symbol"/>
              <a:buChar char="●"/>
            </a:pPr>
            <a:r>
              <a:rPr lang="pt-BR"/>
              <a:t>Considerações Finais</a:t>
            </a:r>
          </a:p>
        </p:txBody>
      </p:sp>
    </p:spTree>
  </p:cSld>
  <p:clrMapOvr>
    <a:masterClrMapping/>
  </p:clrMapOvr>
  <p:transition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/>
          <p:nvPr>
            <p:ph type="title"/>
          </p:nvPr>
        </p:nvSpPr>
        <p:spPr>
          <a:xfrm>
            <a:off x="457200" y="908720"/>
            <a:ext cx="8229600" cy="936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2"/>
              </a:buClr>
              <a:buSzPct val="25000"/>
              <a:buFont typeface="Domine"/>
              <a:buNone/>
            </a:pPr>
            <a:r>
              <a:rPr lang="pt-BR"/>
              <a:t>Introdução</a:t>
            </a:r>
          </a:p>
        </p:txBody>
      </p:sp>
      <p:sp>
        <p:nvSpPr>
          <p:cNvPr id="114" name="Shape 114"/>
          <p:cNvSpPr txBox="1"/>
          <p:nvPr>
            <p:ph idx="12" type="sldNum"/>
          </p:nvPr>
        </p:nvSpPr>
        <p:spPr>
          <a:xfrm>
            <a:off x="7524328" y="6356350"/>
            <a:ext cx="1189200" cy="3656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baseline="0" i="0" lang="pt-BR" sz="1400" u="none" cap="none" strike="noStrik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rPr>
              <a:t>‹#›</a:t>
            </a:fld>
          </a:p>
        </p:txBody>
      </p:sp>
      <p:sp>
        <p:nvSpPr>
          <p:cNvPr id="115" name="Shape 115"/>
          <p:cNvSpPr txBox="1"/>
          <p:nvPr>
            <p:ph idx="1" type="body"/>
          </p:nvPr>
        </p:nvSpPr>
        <p:spPr>
          <a:xfrm>
            <a:off x="457200" y="1916832"/>
            <a:ext cx="8229600" cy="42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-148844" lvl="0" marL="274320" marR="0" rtl="0" algn="l">
              <a:spcBef>
                <a:spcPts val="600"/>
              </a:spcBef>
              <a:buClr>
                <a:schemeClr val="accent1"/>
              </a:buClr>
              <a:buFont typeface="Noto Sans Symbol"/>
              <a:buNone/>
            </a:pPr>
            <a:r>
              <a:t/>
            </a:r>
            <a:endParaRPr b="0" baseline="0" i="0" sz="2600" u="none" cap="none" strike="noStrike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pic>
        <p:nvPicPr>
          <p:cNvPr id="116" name="Shape 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9425" y="1967050"/>
            <a:ext cx="7585148" cy="4266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 txBox="1"/>
          <p:nvPr>
            <p:ph type="title"/>
          </p:nvPr>
        </p:nvSpPr>
        <p:spPr>
          <a:xfrm>
            <a:off x="457200" y="908720"/>
            <a:ext cx="8229600" cy="936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2"/>
              </a:buClr>
              <a:buSzPct val="25000"/>
              <a:buFont typeface="Domine"/>
              <a:buNone/>
            </a:pPr>
            <a:r>
              <a:rPr lang="pt-BR"/>
              <a:t>Introdução</a:t>
            </a:r>
          </a:p>
        </p:txBody>
      </p:sp>
      <p:sp>
        <p:nvSpPr>
          <p:cNvPr id="122" name="Shape 122"/>
          <p:cNvSpPr txBox="1"/>
          <p:nvPr>
            <p:ph idx="12" type="sldNum"/>
          </p:nvPr>
        </p:nvSpPr>
        <p:spPr>
          <a:xfrm>
            <a:off x="7524328" y="6356350"/>
            <a:ext cx="1189200" cy="3656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baseline="0" i="0" lang="pt-BR" sz="1400" u="none" cap="none" strike="noStrik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rPr>
              <a:t>‹#›</a:t>
            </a:fld>
          </a:p>
        </p:txBody>
      </p:sp>
      <p:sp>
        <p:nvSpPr>
          <p:cNvPr id="123" name="Shape 123"/>
          <p:cNvSpPr txBox="1"/>
          <p:nvPr>
            <p:ph idx="1" type="body"/>
          </p:nvPr>
        </p:nvSpPr>
        <p:spPr>
          <a:xfrm>
            <a:off x="457200" y="1916832"/>
            <a:ext cx="8229600" cy="42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-148844" lvl="0" marL="274320" marR="0" rtl="0" algn="l">
              <a:spcBef>
                <a:spcPts val="600"/>
              </a:spcBef>
              <a:buClr>
                <a:schemeClr val="accent1"/>
              </a:buClr>
              <a:buFont typeface="Noto Sans Symbol"/>
              <a:buNone/>
            </a:pPr>
            <a:r>
              <a:t/>
            </a:r>
            <a:endParaRPr b="0" baseline="0" i="0" sz="2600" u="none" cap="none" strike="noStrike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pic>
        <p:nvPicPr>
          <p:cNvPr id="124" name="Shape 1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4050" y="2000050"/>
            <a:ext cx="5500450" cy="1965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Shape 1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86700" y="3798075"/>
            <a:ext cx="4777975" cy="2551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 txBox="1"/>
          <p:nvPr>
            <p:ph type="title"/>
          </p:nvPr>
        </p:nvSpPr>
        <p:spPr>
          <a:xfrm>
            <a:off x="457200" y="908720"/>
            <a:ext cx="8229600" cy="936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2"/>
              </a:buClr>
              <a:buSzPct val="25000"/>
              <a:buFont typeface="Domine"/>
              <a:buNone/>
            </a:pPr>
            <a:r>
              <a:rPr lang="pt-BR"/>
              <a:t>KDD e Data Mining</a:t>
            </a:r>
          </a:p>
        </p:txBody>
      </p:sp>
      <p:sp>
        <p:nvSpPr>
          <p:cNvPr id="131" name="Shape 131"/>
          <p:cNvSpPr txBox="1"/>
          <p:nvPr>
            <p:ph idx="12" type="sldNum"/>
          </p:nvPr>
        </p:nvSpPr>
        <p:spPr>
          <a:xfrm>
            <a:off x="7524328" y="6356350"/>
            <a:ext cx="1189200" cy="3656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baseline="0" i="0" lang="pt-BR" sz="1400" u="none" cap="none" strike="noStrik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rPr>
              <a:t>‹#›</a:t>
            </a:fld>
          </a:p>
        </p:txBody>
      </p:sp>
      <p:pic>
        <p:nvPicPr>
          <p:cNvPr id="132" name="Shape 1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5081" y="2762881"/>
            <a:ext cx="2466274" cy="246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Shape 1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37625" y="3281678"/>
            <a:ext cx="1842974" cy="1842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Shape 1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82362" y="2872897"/>
            <a:ext cx="2285650" cy="2355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/>
          <p:nvPr>
            <p:ph type="title"/>
          </p:nvPr>
        </p:nvSpPr>
        <p:spPr>
          <a:xfrm>
            <a:off x="457200" y="908720"/>
            <a:ext cx="8229600" cy="936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2"/>
              </a:buClr>
              <a:buSzPct val="25000"/>
              <a:buFont typeface="Domine"/>
              <a:buNone/>
            </a:pPr>
            <a:r>
              <a:rPr lang="pt-BR"/>
              <a:t>KDD - Knowledge Discovery from Data</a:t>
            </a:r>
          </a:p>
        </p:txBody>
      </p:sp>
      <p:sp>
        <p:nvSpPr>
          <p:cNvPr id="140" name="Shape 140"/>
          <p:cNvSpPr txBox="1"/>
          <p:nvPr>
            <p:ph idx="12" type="sldNum"/>
          </p:nvPr>
        </p:nvSpPr>
        <p:spPr>
          <a:xfrm>
            <a:off x="7524328" y="6356350"/>
            <a:ext cx="1189200" cy="3656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baseline="0" i="0" lang="pt-BR" sz="1400" u="none" cap="none" strike="noStrik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rPr>
              <a:t>‹#›</a:t>
            </a:fld>
          </a:p>
        </p:txBody>
      </p:sp>
      <p:pic>
        <p:nvPicPr>
          <p:cNvPr id="141" name="Shape 1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9525" y="2058000"/>
            <a:ext cx="4109625" cy="4116850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Shape 142"/>
          <p:cNvSpPr/>
          <p:nvPr/>
        </p:nvSpPr>
        <p:spPr>
          <a:xfrm>
            <a:off x="4112625" y="3085000"/>
            <a:ext cx="1437000" cy="992700"/>
          </a:xfrm>
          <a:prstGeom prst="ellipse">
            <a:avLst/>
          </a:prstGeom>
          <a:noFill/>
          <a:ln cap="flat" cmpd="sng" w="19050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 txBox="1"/>
          <p:nvPr>
            <p:ph type="title"/>
          </p:nvPr>
        </p:nvSpPr>
        <p:spPr>
          <a:xfrm>
            <a:off x="457200" y="908720"/>
            <a:ext cx="8229600" cy="936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2"/>
              </a:buClr>
              <a:buSzPct val="25000"/>
              <a:buFont typeface="Domine"/>
              <a:buNone/>
            </a:pPr>
            <a:r>
              <a:rPr lang="pt-BR"/>
              <a:t>Data Mining</a:t>
            </a:r>
          </a:p>
        </p:txBody>
      </p:sp>
      <p:sp>
        <p:nvSpPr>
          <p:cNvPr id="148" name="Shape 148"/>
          <p:cNvSpPr txBox="1"/>
          <p:nvPr>
            <p:ph idx="12" type="sldNum"/>
          </p:nvPr>
        </p:nvSpPr>
        <p:spPr>
          <a:xfrm>
            <a:off x="7524328" y="6356350"/>
            <a:ext cx="1189200" cy="3656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baseline="0" i="0" lang="pt-BR" sz="1400" u="none" cap="none" strike="noStrik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rPr>
              <a:t>‹#›</a:t>
            </a:fld>
          </a:p>
        </p:txBody>
      </p:sp>
      <p:sp>
        <p:nvSpPr>
          <p:cNvPr id="149" name="Shape 149"/>
          <p:cNvSpPr txBox="1"/>
          <p:nvPr>
            <p:ph idx="1" type="body"/>
          </p:nvPr>
        </p:nvSpPr>
        <p:spPr>
          <a:xfrm>
            <a:off x="457200" y="1916832"/>
            <a:ext cx="8229600" cy="42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rPr lang="pt-BR"/>
              <a:t>Métodos utilizados em Data Mining: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-274320" lvl="0" marL="274320" marR="0" rtl="0" algn="l">
              <a:spcBef>
                <a:spcPts val="0"/>
              </a:spcBef>
              <a:buClr>
                <a:schemeClr val="accent1"/>
              </a:buClr>
              <a:buSzPct val="76000"/>
              <a:buFont typeface="Noto Sans Symbol"/>
              <a:buChar char="●"/>
            </a:pPr>
            <a:r>
              <a:rPr lang="pt-BR"/>
              <a:t>Classificação</a:t>
            </a:r>
          </a:p>
          <a:p>
            <a:pPr indent="-274320" lvl="0" marL="274320" marR="0" rtl="0" algn="l">
              <a:spcBef>
                <a:spcPts val="0"/>
              </a:spcBef>
              <a:buClr>
                <a:schemeClr val="accent1"/>
              </a:buClr>
              <a:buSzPct val="76000"/>
              <a:buFont typeface="Noto Sans Symbol"/>
              <a:buChar char="●"/>
            </a:pPr>
            <a:r>
              <a:rPr lang="pt-BR"/>
              <a:t>Modelos de Relacionamento</a:t>
            </a:r>
          </a:p>
          <a:p>
            <a:pPr indent="-274320" lvl="0" marL="274320" marR="0" rtl="0" algn="l">
              <a:spcBef>
                <a:spcPts val="0"/>
              </a:spcBef>
              <a:buClr>
                <a:schemeClr val="accent1"/>
              </a:buClr>
              <a:buSzPct val="76000"/>
              <a:buFont typeface="Noto Sans Symbol"/>
              <a:buChar char="●"/>
            </a:pPr>
            <a:r>
              <a:rPr lang="pt-BR"/>
              <a:t>Análise de Agrupamento (Cluster)</a:t>
            </a:r>
          </a:p>
          <a:p>
            <a:pPr indent="-274320" lvl="0" marL="274320" marR="0" rtl="0" algn="l">
              <a:spcBef>
                <a:spcPts val="0"/>
              </a:spcBef>
              <a:buClr>
                <a:schemeClr val="accent1"/>
              </a:buClr>
              <a:buSzPct val="76000"/>
              <a:buFont typeface="Noto Sans Symbol"/>
              <a:buChar char="●"/>
            </a:pPr>
            <a:r>
              <a:rPr lang="pt-BR"/>
              <a:t>Sumarização</a:t>
            </a:r>
          </a:p>
          <a:p>
            <a:pPr indent="-274320" lvl="0" marL="274320" marR="0" rtl="0" algn="l">
              <a:spcBef>
                <a:spcPts val="0"/>
              </a:spcBef>
              <a:buClr>
                <a:schemeClr val="accent1"/>
              </a:buClr>
              <a:buSzPct val="76000"/>
              <a:buFont typeface="Noto Sans Symbol"/>
              <a:buChar char="●"/>
            </a:pPr>
            <a:r>
              <a:rPr lang="pt-BR"/>
              <a:t>Modelo de Dependência</a:t>
            </a:r>
          </a:p>
          <a:p>
            <a:pPr indent="-274320" lvl="0" marL="274320" marR="0" rtl="0" algn="l">
              <a:spcBef>
                <a:spcPts val="0"/>
              </a:spcBef>
              <a:buClr>
                <a:schemeClr val="accent1"/>
              </a:buClr>
              <a:buSzPct val="76000"/>
              <a:buFont typeface="Noto Sans Symbol"/>
              <a:buChar char="●"/>
            </a:pPr>
            <a:r>
              <a:rPr lang="pt-BR"/>
              <a:t>Regras de Associação</a:t>
            </a:r>
          </a:p>
          <a:p>
            <a:pPr indent="-274320" lvl="0" marL="274320" marR="0" rtl="0" algn="l">
              <a:spcBef>
                <a:spcPts val="0"/>
              </a:spcBef>
              <a:buClr>
                <a:schemeClr val="accent1"/>
              </a:buClr>
              <a:buSzPct val="76000"/>
              <a:buFont typeface="Noto Sans Symbol"/>
              <a:buChar char="●"/>
            </a:pPr>
            <a:r>
              <a:rPr lang="pt-BR"/>
              <a:t>Análise de Séries Temporais</a:t>
            </a:r>
          </a:p>
          <a:p>
            <a:pPr indent="-148844" lvl="0" marL="274320" marR="0" rtl="0" algn="l">
              <a:spcBef>
                <a:spcPts val="600"/>
              </a:spcBef>
              <a:buClr>
                <a:schemeClr val="accent1"/>
              </a:buClr>
              <a:buFont typeface="Noto Sans Symbol"/>
              <a:buNone/>
            </a:pPr>
            <a:r>
              <a:t/>
            </a:r>
            <a:endParaRPr b="0" baseline="0" i="0" sz="2600" u="none" cap="none" strike="noStrike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</p:txBody>
      </p:sp>
    </p:spTree>
  </p:cSld>
  <p:clrMapOvr>
    <a:masterClrMapping/>
  </p:clrMapOvr>
  <p:transition spd="slow">
    <p:cut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 txBox="1"/>
          <p:nvPr>
            <p:ph type="title"/>
          </p:nvPr>
        </p:nvSpPr>
        <p:spPr>
          <a:xfrm>
            <a:off x="457200" y="908720"/>
            <a:ext cx="8229600" cy="936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2"/>
              </a:buClr>
              <a:buSzPct val="25000"/>
              <a:buFont typeface="Domine"/>
              <a:buNone/>
            </a:pPr>
            <a:r>
              <a:rPr lang="pt-BR"/>
              <a:t>Python</a:t>
            </a:r>
          </a:p>
        </p:txBody>
      </p:sp>
      <p:sp>
        <p:nvSpPr>
          <p:cNvPr id="155" name="Shape 155"/>
          <p:cNvSpPr txBox="1"/>
          <p:nvPr>
            <p:ph idx="12" type="sldNum"/>
          </p:nvPr>
        </p:nvSpPr>
        <p:spPr>
          <a:xfrm>
            <a:off x="7524328" y="6356350"/>
            <a:ext cx="1189200" cy="3656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baseline="0" i="0" lang="pt-BR" sz="1400" u="none" cap="none" strike="noStrik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rPr>
              <a:t>‹#›</a:t>
            </a:fld>
          </a:p>
        </p:txBody>
      </p:sp>
      <p:pic>
        <p:nvPicPr>
          <p:cNvPr id="156" name="Shape 1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400" y="2319398"/>
            <a:ext cx="3562300" cy="356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Shape 1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8779" y="2178376"/>
            <a:ext cx="3684027" cy="379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 txBox="1"/>
          <p:nvPr>
            <p:ph type="title"/>
          </p:nvPr>
        </p:nvSpPr>
        <p:spPr>
          <a:xfrm>
            <a:off x="457200" y="908720"/>
            <a:ext cx="8229600" cy="936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2"/>
              </a:buClr>
              <a:buSzPct val="25000"/>
              <a:buFont typeface="Domine"/>
              <a:buNone/>
            </a:pPr>
            <a:r>
              <a:rPr lang="pt-BR"/>
              <a:t>Python</a:t>
            </a:r>
          </a:p>
        </p:txBody>
      </p:sp>
      <p:sp>
        <p:nvSpPr>
          <p:cNvPr id="163" name="Shape 163"/>
          <p:cNvSpPr txBox="1"/>
          <p:nvPr>
            <p:ph idx="12" type="sldNum"/>
          </p:nvPr>
        </p:nvSpPr>
        <p:spPr>
          <a:xfrm>
            <a:off x="7524328" y="6356350"/>
            <a:ext cx="1189200" cy="3656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baseline="0" i="0" lang="pt-BR" sz="1400" u="none" cap="none" strike="noStrik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rPr>
              <a:t>‹#›</a:t>
            </a:fld>
          </a:p>
        </p:txBody>
      </p:sp>
      <p:sp>
        <p:nvSpPr>
          <p:cNvPr id="164" name="Shape 164"/>
          <p:cNvSpPr txBox="1"/>
          <p:nvPr>
            <p:ph idx="1" type="body"/>
          </p:nvPr>
        </p:nvSpPr>
        <p:spPr>
          <a:xfrm>
            <a:off x="457200" y="1916832"/>
            <a:ext cx="8229600" cy="42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74320" lvl="0" marL="274320" marR="0" rtl="0" algn="l">
              <a:spcBef>
                <a:spcPts val="0"/>
              </a:spcBef>
              <a:buClr>
                <a:schemeClr val="accent1"/>
              </a:buClr>
              <a:buSzPct val="76000"/>
              <a:buFont typeface="Noto Sans Symbol"/>
              <a:buChar char="●"/>
            </a:pPr>
            <a:r>
              <a:rPr lang="pt-BR"/>
              <a:t>pandas</a:t>
            </a:r>
          </a:p>
        </p:txBody>
      </p:sp>
      <p:pic>
        <p:nvPicPr>
          <p:cNvPr id="165" name="Shape 1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7825" y="2405375"/>
            <a:ext cx="7785474" cy="382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rigem">
  <a:themeElements>
    <a:clrScheme name="Origem">
      <a:dk1>
        <a:srgbClr val="000000"/>
      </a:dk1>
      <a:lt1>
        <a:srgbClr val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D2DA7A"/>
      </a:accent3>
      <a:accent4>
        <a:srgbClr val="FADA7A"/>
      </a:accent4>
      <a:accent5>
        <a:srgbClr val="B88472"/>
      </a:accent5>
      <a:accent6>
        <a:srgbClr val="8E736A"/>
      </a:accent6>
      <a:hlink>
        <a:srgbClr val="B292CA"/>
      </a:hlink>
      <a:folHlink>
        <a:srgbClr val="6B56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